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69211" cy="1367118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0" y="1367118"/>
            <a:ext cx="6858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8034"/>
              </p:ext>
            </p:extLst>
          </p:nvPr>
        </p:nvGraphicFramePr>
        <p:xfrm>
          <a:off x="2339526" y="1706615"/>
          <a:ext cx="4304981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4981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AUSBILDUNG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1902"/>
              </p:ext>
            </p:extLst>
          </p:nvPr>
        </p:nvGraphicFramePr>
        <p:xfrm>
          <a:off x="2335001" y="3389139"/>
          <a:ext cx="432634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34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BERUFSERFAHRUNGEN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683341"/>
              </p:ext>
            </p:extLst>
          </p:nvPr>
        </p:nvGraphicFramePr>
        <p:xfrm>
          <a:off x="2335002" y="6641614"/>
          <a:ext cx="43095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506"/>
              </a:tblGrid>
              <a:tr h="130305">
                <a:tc>
                  <a:txBody>
                    <a:bodyPr/>
                    <a:lstStyle/>
                    <a:p>
                      <a:pPr algn="r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427104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42979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58854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752313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926410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7104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42979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58854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752313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27104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42979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458854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752313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926410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27104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42979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58854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752313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93926"/>
              </p:ext>
            </p:extLst>
          </p:nvPr>
        </p:nvGraphicFramePr>
        <p:xfrm>
          <a:off x="2298246" y="8183703"/>
          <a:ext cx="434626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262"/>
              </a:tblGrid>
              <a:tr h="130305">
                <a:tc>
                  <a:txBody>
                    <a:bodyPr/>
                    <a:lstStyle/>
                    <a:p>
                      <a:pPr algn="r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PERSÖNLICHKEIT </a:t>
                      </a:r>
                      <a:endParaRPr lang="fr-FR" sz="16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0" name="Ellipse 29"/>
          <p:cNvSpPr/>
          <p:nvPr/>
        </p:nvSpPr>
        <p:spPr>
          <a:xfrm>
            <a:off x="423428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439303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55178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4715557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889654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423428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439303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455178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715557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423428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439303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455178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4715557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4889654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423428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439303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455178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4715557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11305"/>
              </p:ext>
            </p:extLst>
          </p:nvPr>
        </p:nvGraphicFramePr>
        <p:xfrm>
          <a:off x="175994" y="7952475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ZUSÄTZLICHE INFORMATION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264282"/>
              </p:ext>
            </p:extLst>
          </p:nvPr>
        </p:nvGraphicFramePr>
        <p:xfrm>
          <a:off x="153136" y="6641614"/>
          <a:ext cx="208804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04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SPRACHEN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7" r="6132"/>
          <a:stretch/>
        </p:blipFill>
        <p:spPr>
          <a:xfrm>
            <a:off x="492835" y="142850"/>
            <a:ext cx="1053607" cy="1062432"/>
          </a:xfrm>
          <a:prstGeom prst="ellipse">
            <a:avLst/>
          </a:prstGeom>
          <a:ln w="12700">
            <a:solidFill>
              <a:srgbClr val="88C044"/>
            </a:solidFill>
          </a:ln>
        </p:spPr>
      </p:pic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55846"/>
              </p:ext>
            </p:extLst>
          </p:nvPr>
        </p:nvGraphicFramePr>
        <p:xfrm>
          <a:off x="164565" y="3413286"/>
          <a:ext cx="1973744" cy="176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ÜBER MICH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868159"/>
              </p:ext>
            </p:extLst>
          </p:nvPr>
        </p:nvGraphicFramePr>
        <p:xfrm>
          <a:off x="175994" y="1706615"/>
          <a:ext cx="1973744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PERSÖNLICHE DATEN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Berlin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55" name="Connecteur droit 54"/>
          <p:cNvCxnSpPr/>
          <p:nvPr/>
        </p:nvCxnSpPr>
        <p:spPr>
          <a:xfrm>
            <a:off x="2241178" y="1399032"/>
            <a:ext cx="0" cy="847039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756684" y="379424"/>
            <a:ext cx="2628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Berufsbezeichnung </a:t>
            </a:r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257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2016-07-14T09:07:04Z</dcterms:created>
  <dcterms:modified xsi:type="dcterms:W3CDTF">2018-12-27T00:32:59Z</dcterms:modified>
</cp:coreProperties>
</file>