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C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2"/>
    <p:restoredTop sz="94533"/>
  </p:normalViewPr>
  <p:slideViewPr>
    <p:cSldViewPr snapToGrid="0" snapToObjects="1">
      <p:cViewPr>
        <p:scale>
          <a:sx n="90" d="100"/>
          <a:sy n="90" d="100"/>
        </p:scale>
        <p:origin x="1644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09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0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36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25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14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90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86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00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87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00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370F-8D1D-E94E-8801-28092DECC78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1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4618928" y="3378482"/>
            <a:ext cx="2239071" cy="25376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4602091" y="0"/>
            <a:ext cx="0" cy="9144000"/>
          </a:xfrm>
          <a:prstGeom prst="line">
            <a:avLst/>
          </a:prstGeom>
          <a:ln>
            <a:solidFill>
              <a:srgbClr val="88C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88151"/>
              </p:ext>
            </p:extLst>
          </p:nvPr>
        </p:nvGraphicFramePr>
        <p:xfrm>
          <a:off x="227262" y="1139687"/>
          <a:ext cx="4304981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498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AUSBILDUNG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705364"/>
              </p:ext>
            </p:extLst>
          </p:nvPr>
        </p:nvGraphicFramePr>
        <p:xfrm>
          <a:off x="222737" y="2822211"/>
          <a:ext cx="432634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634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BERUFSERFAHRUNGEN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995619"/>
              </p:ext>
            </p:extLst>
          </p:nvPr>
        </p:nvGraphicFramePr>
        <p:xfrm>
          <a:off x="222738" y="6074686"/>
          <a:ext cx="430950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9506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2158777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317527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476277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640049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814146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158777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317527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2476277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640049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2158777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317527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2476277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2640049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2814146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2158777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2317527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2476277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2640049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783161"/>
              </p:ext>
            </p:extLst>
          </p:nvPr>
        </p:nvGraphicFramePr>
        <p:xfrm>
          <a:off x="185982" y="7616775"/>
          <a:ext cx="434626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626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PERSÖNLICHKEIT </a:t>
                      </a:r>
                      <a:endParaRPr lang="fr-FR" sz="16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8" name="Ellipse 37"/>
          <p:cNvSpPr/>
          <p:nvPr/>
        </p:nvSpPr>
        <p:spPr>
          <a:xfrm>
            <a:off x="2122021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2280771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439521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2603293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2777390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2122021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2280771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2439521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2603293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2122021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2280771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2439521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2603293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777390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122021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280771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439521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2603293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7" r="6132"/>
          <a:stretch/>
        </p:blipFill>
        <p:spPr>
          <a:xfrm>
            <a:off x="4964287" y="232663"/>
            <a:ext cx="1294346" cy="1305187"/>
          </a:xfrm>
          <a:prstGeom prst="ellipse">
            <a:avLst/>
          </a:prstGeom>
          <a:ln w="12700">
            <a:solidFill>
              <a:srgbClr val="88C044"/>
            </a:solidFill>
          </a:ln>
        </p:spPr>
      </p:pic>
      <p:graphicFrame>
        <p:nvGraphicFramePr>
          <p:cNvPr id="59" name="Tableau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879356"/>
              </p:ext>
            </p:extLst>
          </p:nvPr>
        </p:nvGraphicFramePr>
        <p:xfrm>
          <a:off x="4697704" y="1713200"/>
          <a:ext cx="2175034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5034"/>
              </a:tblGrid>
              <a:tr h="140894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0433"/>
              </p:ext>
            </p:extLst>
          </p:nvPr>
        </p:nvGraphicFramePr>
        <p:xfrm>
          <a:off x="4671939" y="4396756"/>
          <a:ext cx="218436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73949"/>
                <a:gridCol w="1210415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Berlin</a:t>
                      </a:r>
                      <a:endParaRPr 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Mobiltelefon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" name="Tableau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48978"/>
              </p:ext>
            </p:extLst>
          </p:nvPr>
        </p:nvGraphicFramePr>
        <p:xfrm>
          <a:off x="4720562" y="7372225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ZUSÄTZLICHE INFORMATION 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62" name="Tableau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772863"/>
              </p:ext>
            </p:extLst>
          </p:nvPr>
        </p:nvGraphicFramePr>
        <p:xfrm>
          <a:off x="4697704" y="6074686"/>
          <a:ext cx="2158598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859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SPRACHEN 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69" name="Ruban vers le haut 68"/>
          <p:cNvSpPr/>
          <p:nvPr/>
        </p:nvSpPr>
        <p:spPr>
          <a:xfrm>
            <a:off x="95284" y="214417"/>
            <a:ext cx="4436960" cy="585982"/>
          </a:xfrm>
          <a:prstGeom prst="ribbon2">
            <a:avLst>
              <a:gd name="adj1" fmla="val 24024"/>
              <a:gd name="adj2" fmla="val 75000"/>
            </a:avLst>
          </a:prstGeom>
          <a:solidFill>
            <a:srgbClr val="88C04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4754757" y="3776205"/>
            <a:ext cx="1916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Sylvaine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DEVAYLLI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246720" y="232663"/>
            <a:ext cx="22216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Berufsbezeichnung 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-1698" y="9394774"/>
            <a:ext cx="6858000" cy="536327"/>
          </a:xfrm>
          <a:prstGeom prst="rect">
            <a:avLst/>
          </a:prstGeom>
          <a:solidFill>
            <a:srgbClr val="88C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3270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249</Words>
  <Application>Microsoft Office PowerPoint</Application>
  <PresentationFormat>A4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2016-07-14T08:36:54Z</dcterms:created>
  <dcterms:modified xsi:type="dcterms:W3CDTF">2018-12-26T22:10:01Z</dcterms:modified>
</cp:coreProperties>
</file>