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22"/>
  </p:normalViewPr>
  <p:slideViewPr>
    <p:cSldViewPr snapToGrid="0" snapToObjects="1">
      <p:cViewPr>
        <p:scale>
          <a:sx n="90" d="100"/>
          <a:sy n="90" d="100"/>
        </p:scale>
        <p:origin x="1458" y="-20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283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957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23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783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418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59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815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11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260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030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412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14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4572000" cy="9906000"/>
          </a:xfrm>
          <a:prstGeom prst="rect">
            <a:avLst/>
          </a:prstGeom>
          <a:solidFill>
            <a:srgbClr val="DEDE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564405"/>
              </p:ext>
            </p:extLst>
          </p:nvPr>
        </p:nvGraphicFramePr>
        <p:xfrm>
          <a:off x="4682966" y="3208517"/>
          <a:ext cx="2175034" cy="7315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994820"/>
                <a:gridCol w="1180214"/>
              </a:tblGrid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Adresse: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Berlin</a:t>
                      </a:r>
                      <a:endParaRPr lang="en-US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Mobiltelefon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107341" y="185353"/>
            <a:ext cx="2628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Berufsbezeichnung </a:t>
            </a:r>
            <a:endParaRPr lang="fr-FR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0" name="Connecteur droit 9"/>
          <p:cNvCxnSpPr/>
          <p:nvPr/>
        </p:nvCxnSpPr>
        <p:spPr>
          <a:xfrm>
            <a:off x="238897" y="647018"/>
            <a:ext cx="4123038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707914"/>
              </p:ext>
            </p:extLst>
          </p:nvPr>
        </p:nvGraphicFramePr>
        <p:xfrm>
          <a:off x="107341" y="796672"/>
          <a:ext cx="4254594" cy="640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54594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009018"/>
              </p:ext>
            </p:extLst>
          </p:nvPr>
        </p:nvGraphicFramePr>
        <p:xfrm>
          <a:off x="174253" y="1638598"/>
          <a:ext cx="4206072" cy="1524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06072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bg1"/>
                          </a:solidFill>
                          <a:latin typeface="+mn-lt"/>
                          <a:ea typeface="Courier" charset="0"/>
                          <a:cs typeface="Courier" charset="0"/>
                        </a:rPr>
                        <a:t>     </a:t>
                      </a:r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endParaRPr lang="fr-FR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192500"/>
              </p:ext>
            </p:extLst>
          </p:nvPr>
        </p:nvGraphicFramePr>
        <p:xfrm>
          <a:off x="169728" y="3321122"/>
          <a:ext cx="4193155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93155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</a:t>
                      </a:r>
                      <a:r>
                        <a:rPr lang="fr-FR" sz="16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BERUFSERFAHRUNGEN </a:t>
                      </a:r>
                      <a:endParaRPr lang="fr-FR" sz="16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200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2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8" name="Ellipse 17"/>
          <p:cNvSpPr/>
          <p:nvPr/>
        </p:nvSpPr>
        <p:spPr>
          <a:xfrm>
            <a:off x="174253" y="1721032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169728" y="3401834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0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009322"/>
              </p:ext>
            </p:extLst>
          </p:nvPr>
        </p:nvGraphicFramePr>
        <p:xfrm>
          <a:off x="4769263" y="6334151"/>
          <a:ext cx="1950886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5088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</a:t>
                      </a:r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ZUSÄTZLICHE </a:t>
                      </a:r>
                    </a:p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INFORMATION 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</a:t>
                      </a: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858836"/>
              </p:ext>
            </p:extLst>
          </p:nvPr>
        </p:nvGraphicFramePr>
        <p:xfrm>
          <a:off x="4757662" y="5129602"/>
          <a:ext cx="2100337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033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   </a:t>
                      </a:r>
                      <a:r>
                        <a:rPr lang="fr-FR" sz="16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SPRACHEN </a:t>
                      </a:r>
                      <a:endParaRPr lang="fr-FR" sz="1600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Spanisch: Mündlich, schriftlich </a:t>
                      </a:r>
                      <a:endParaRPr lang="de-DE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4" name="Ellipse 23"/>
          <p:cNvSpPr/>
          <p:nvPr/>
        </p:nvSpPr>
        <p:spPr>
          <a:xfrm>
            <a:off x="4746404" y="6639029"/>
            <a:ext cx="195605" cy="19560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4746404" y="5222862"/>
            <a:ext cx="195605" cy="19560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908546"/>
              </p:ext>
            </p:extLst>
          </p:nvPr>
        </p:nvGraphicFramePr>
        <p:xfrm>
          <a:off x="169728" y="6573597"/>
          <a:ext cx="415545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45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FÄHIGKEITEN </a:t>
                      </a:r>
                      <a:endParaRPr lang="fr-FR" sz="16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7" name="Ellipse 26"/>
          <p:cNvSpPr/>
          <p:nvPr/>
        </p:nvSpPr>
        <p:spPr>
          <a:xfrm>
            <a:off x="210576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226451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423268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2587040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2761137" y="697999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210576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226451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2423268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2587040" y="7237951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210576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226451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2423268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2587040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2761137" y="750293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210576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226451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2423268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2587040" y="7776398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169728" y="6631748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546705"/>
              </p:ext>
            </p:extLst>
          </p:nvPr>
        </p:nvGraphicFramePr>
        <p:xfrm>
          <a:off x="132972" y="8115686"/>
          <a:ext cx="4155451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545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fr-FR" sz="16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PERSÖNLICHKEIT </a:t>
                      </a:r>
                      <a:endParaRPr lang="fr-FR" sz="16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Führung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Organisiert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Ernst 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49" name="Ellipse 48"/>
          <p:cNvSpPr/>
          <p:nvPr/>
        </p:nvSpPr>
        <p:spPr>
          <a:xfrm>
            <a:off x="206901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222776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2386512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2550284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2724381" y="8522086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206901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222776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2386512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2550284" y="8780040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206901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222776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2386512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2550284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2724381" y="904502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206901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222776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2386512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2550284" y="9318487"/>
            <a:ext cx="104931" cy="102971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132972" y="8173837"/>
            <a:ext cx="195605" cy="1956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9" name="Connecteur droit 68"/>
          <p:cNvCxnSpPr/>
          <p:nvPr/>
        </p:nvCxnSpPr>
        <p:spPr>
          <a:xfrm>
            <a:off x="5704667" y="4419600"/>
            <a:ext cx="0" cy="533400"/>
          </a:xfrm>
          <a:prstGeom prst="line">
            <a:avLst/>
          </a:prstGeom>
          <a:ln w="38100">
            <a:solidFill>
              <a:srgbClr val="DED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/>
          <p:nvPr/>
        </p:nvCxnSpPr>
        <p:spPr>
          <a:xfrm>
            <a:off x="5704667" y="7879369"/>
            <a:ext cx="0" cy="2033082"/>
          </a:xfrm>
          <a:prstGeom prst="line">
            <a:avLst/>
          </a:prstGeom>
          <a:ln w="38100">
            <a:solidFill>
              <a:srgbClr val="DED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cteur droit 72"/>
          <p:cNvCxnSpPr/>
          <p:nvPr/>
        </p:nvCxnSpPr>
        <p:spPr>
          <a:xfrm>
            <a:off x="5704667" y="0"/>
            <a:ext cx="0" cy="702383"/>
          </a:xfrm>
          <a:prstGeom prst="line">
            <a:avLst/>
          </a:prstGeom>
          <a:ln w="38100">
            <a:solidFill>
              <a:srgbClr val="DED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Image 7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0" r="25155"/>
          <a:stretch/>
        </p:blipFill>
        <p:spPr>
          <a:xfrm>
            <a:off x="4794421" y="706605"/>
            <a:ext cx="1820492" cy="1826053"/>
          </a:xfrm>
          <a:prstGeom prst="ellipse">
            <a:avLst/>
          </a:prstGeom>
          <a:ln w="12700">
            <a:solidFill>
              <a:srgbClr val="DEDEC9"/>
            </a:solidFill>
          </a:ln>
        </p:spPr>
      </p:pic>
      <p:sp>
        <p:nvSpPr>
          <p:cNvPr id="77" name="Rectangle 76"/>
          <p:cNvSpPr/>
          <p:nvPr/>
        </p:nvSpPr>
        <p:spPr>
          <a:xfrm>
            <a:off x="4950301" y="2693348"/>
            <a:ext cx="15659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Jean LAGACHE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3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245</Words>
  <Application>Microsoft Office PowerPoint</Application>
  <PresentationFormat>A4 (210 x 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Courier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2016-07-14T06:32:57Z</dcterms:created>
  <dcterms:modified xsi:type="dcterms:W3CDTF">2018-12-26T22:09:10Z</dcterms:modified>
</cp:coreProperties>
</file>