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3DD"/>
    <a:srgbClr val="233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0" d="100"/>
          <a:sy n="90" d="100"/>
        </p:scale>
        <p:origin x="1458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0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1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8022-F898-F24A-89C7-A838DF2ADBA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52045"/>
              </p:ext>
            </p:extLst>
          </p:nvPr>
        </p:nvGraphicFramePr>
        <p:xfrm>
          <a:off x="211883" y="2437099"/>
          <a:ext cx="636844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844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72865"/>
              </p:ext>
            </p:extLst>
          </p:nvPr>
        </p:nvGraphicFramePr>
        <p:xfrm>
          <a:off x="237718" y="3858839"/>
          <a:ext cx="6342609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2609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BERUFSERFAHRUNGEN</a:t>
                      </a:r>
                      <a:endParaRPr lang="fr-FR" sz="1600" b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17570"/>
              </p:ext>
            </p:extLst>
          </p:nvPr>
        </p:nvGraphicFramePr>
        <p:xfrm>
          <a:off x="237718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ZUSÄTZLICHE INFORMATION 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59139"/>
              </p:ext>
            </p:extLst>
          </p:nvPr>
        </p:nvGraphicFramePr>
        <p:xfrm>
          <a:off x="3700886" y="6423847"/>
          <a:ext cx="287944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4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SPRACHEN 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0" y="0"/>
            <a:ext cx="6858000" cy="729049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0" y="723238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0" y="858734"/>
            <a:ext cx="6858000" cy="526484"/>
          </a:xfrm>
          <a:prstGeom prst="rect">
            <a:avLst/>
          </a:prstGeom>
          <a:gradFill flip="none" rotWithShape="1">
            <a:gsLst>
              <a:gs pos="0">
                <a:srgbClr val="78C3DD">
                  <a:tint val="66000"/>
                  <a:satMod val="160000"/>
                </a:srgbClr>
              </a:gs>
              <a:gs pos="50000">
                <a:srgbClr val="78C3DD">
                  <a:tint val="44500"/>
                  <a:satMod val="160000"/>
                </a:srgbClr>
              </a:gs>
              <a:gs pos="100000">
                <a:srgbClr val="78C3DD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4" y="2479000"/>
            <a:ext cx="258273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3" y="3896647"/>
            <a:ext cx="257225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0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74147"/>
              </p:ext>
            </p:extLst>
          </p:nvPr>
        </p:nvGraphicFramePr>
        <p:xfrm>
          <a:off x="249588" y="7895144"/>
          <a:ext cx="313980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21856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4437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5031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666899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840996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56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34437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5031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666899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1856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4437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031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666899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840996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1856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4437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031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66899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4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43861"/>
              </p:ext>
            </p:extLst>
          </p:nvPr>
        </p:nvGraphicFramePr>
        <p:xfrm>
          <a:off x="3718196" y="7895144"/>
          <a:ext cx="286213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13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7023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6111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198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3633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357730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23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6111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198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3633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7023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86111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198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83633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57730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7023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86111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0198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83633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07761"/>
              </p:ext>
            </p:extLst>
          </p:nvPr>
        </p:nvGraphicFramePr>
        <p:xfrm>
          <a:off x="2126850" y="1511960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145923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14771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12134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488500" y="156358"/>
            <a:ext cx="1780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BERLIN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446720" y="17133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016967" y="17488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49588" y="56911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Rectangle 93"/>
          <p:cNvSpPr/>
          <p:nvPr/>
        </p:nvSpPr>
        <p:spPr>
          <a:xfrm>
            <a:off x="0" y="9371405"/>
            <a:ext cx="6858000" cy="534595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126850" y="1010650"/>
            <a:ext cx="2628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Berufsbezeichnung </a:t>
            </a:r>
            <a:endParaRPr lang="fr-FR" sz="2400" dirty="0"/>
          </a:p>
        </p:txBody>
      </p:sp>
      <p:sp>
        <p:nvSpPr>
          <p:cNvPr id="97" name="Rectangle 96"/>
          <p:cNvSpPr/>
          <p:nvPr/>
        </p:nvSpPr>
        <p:spPr>
          <a:xfrm>
            <a:off x="-10834" y="9573760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950097" y="9428760"/>
            <a:ext cx="2917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Alexandra MONSILLATEUR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75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213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Courier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2016-07-01T06:07:22Z</dcterms:created>
  <dcterms:modified xsi:type="dcterms:W3CDTF">2018-12-26T22:00:29Z</dcterms:modified>
</cp:coreProperties>
</file>