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8"/>
  </p:normalViewPr>
  <p:slideViewPr>
    <p:cSldViewPr snapToGrid="0" snapToObjects="1">
      <p:cViewPr>
        <p:scale>
          <a:sx n="90" d="100"/>
          <a:sy n="90" d="100"/>
        </p:scale>
        <p:origin x="1458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06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2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2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26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7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56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2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5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D3D4-678C-2F4D-8DBD-DDD85DFD9F5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39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lipse 37"/>
          <p:cNvSpPr/>
          <p:nvPr/>
        </p:nvSpPr>
        <p:spPr>
          <a:xfrm>
            <a:off x="118392" y="-126763"/>
            <a:ext cx="2361683" cy="2361683"/>
          </a:xfrm>
          <a:prstGeom prst="ellipse">
            <a:avLst/>
          </a:prstGeom>
          <a:solidFill>
            <a:srgbClr val="8AC03F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0" y="-13087"/>
            <a:ext cx="6858000" cy="902043"/>
          </a:xfrm>
          <a:prstGeom prst="rect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26239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AUSBILDUNG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86343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BERUFSERFAHRUNGEN 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53387"/>
              </p:ext>
            </p:extLst>
          </p:nvPr>
        </p:nvGraphicFramePr>
        <p:xfrm>
          <a:off x="2712657" y="1083817"/>
          <a:ext cx="3970872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0872"/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200" kern="1200" dirty="0" smtClean="0">
                        <a:solidFill>
                          <a:srgbClr val="5959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55328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INFORMATION </a:t>
                      </a:r>
                      <a:endParaRPr lang="fr-FR" sz="16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743645"/>
              </p:ext>
            </p:extLst>
          </p:nvPr>
        </p:nvGraphicFramePr>
        <p:xfrm>
          <a:off x="313688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395232" y="7790123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37159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SPRACHEN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55682" y="105891"/>
            <a:ext cx="1887104" cy="1886386"/>
          </a:xfrm>
          <a:prstGeom prst="ellipse">
            <a:avLst/>
          </a:prstGeom>
        </p:spPr>
      </p:pic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24684"/>
              </p:ext>
            </p:extLst>
          </p:nvPr>
        </p:nvGraphicFramePr>
        <p:xfrm>
          <a:off x="4479659" y="7217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6741"/>
                <a:gridCol w="1279503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2480075" y="-15552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Jean-Vincent 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PLACER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9449501"/>
            <a:ext cx="6858000" cy="498124"/>
          </a:xfrm>
          <a:prstGeom prst="rect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658505" y="7922975"/>
            <a:ext cx="2328638" cy="2328638"/>
          </a:xfrm>
          <a:prstGeom prst="ellipse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712008" y="8900139"/>
            <a:ext cx="2221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Berufsbezeichnung 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224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2016-07-01T05:52:14Z</dcterms:created>
  <dcterms:modified xsi:type="dcterms:W3CDTF">2018-12-26T21:58:58Z</dcterms:modified>
</cp:coreProperties>
</file>