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CF"/>
    <a:srgbClr val="B4C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/>
    <p:restoredTop sz="94693"/>
  </p:normalViewPr>
  <p:slideViewPr>
    <p:cSldViewPr snapToGrid="0" snapToObjects="1">
      <p:cViewPr>
        <p:scale>
          <a:sx n="90" d="100"/>
          <a:sy n="90" d="100"/>
        </p:scale>
        <p:origin x="1542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47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03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78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0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78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B1CC-45C9-0249-B924-ED6A3CE5C16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4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101012"/>
          </a:xfrm>
          <a:prstGeom prst="rect">
            <a:avLst/>
          </a:prstGeom>
          <a:gradFill flip="none" rotWithShape="1">
            <a:gsLst>
              <a:gs pos="12000">
                <a:srgbClr val="B4C37B">
                  <a:shade val="30000"/>
                  <a:satMod val="115000"/>
                </a:srgbClr>
              </a:gs>
              <a:gs pos="50000">
                <a:srgbClr val="B4C37B">
                  <a:shade val="67500"/>
                  <a:satMod val="115000"/>
                </a:srgbClr>
              </a:gs>
              <a:gs pos="78000">
                <a:srgbClr val="B4C37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1101012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231641"/>
            <a:ext cx="6858000" cy="659655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 rot="10800000">
            <a:off x="0" y="9313449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0800000">
            <a:off x="0" y="9437821"/>
            <a:ext cx="6858000" cy="468179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07271"/>
              </p:ext>
            </p:extLst>
          </p:nvPr>
        </p:nvGraphicFramePr>
        <p:xfrm>
          <a:off x="1659730" y="1617587"/>
          <a:ext cx="476752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752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3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" y="762282"/>
            <a:ext cx="1137225" cy="1703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3" y="190774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16" y="192569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191" y="16619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718369" y="201209"/>
            <a:ext cx="1780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BERLIN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76589" y="2161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46836" y="219738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59730" y="615069"/>
            <a:ext cx="306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Pierre-Alain LALOUCHE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44533"/>
              </p:ext>
            </p:extLst>
          </p:nvPr>
        </p:nvGraphicFramePr>
        <p:xfrm>
          <a:off x="317240" y="2728586"/>
          <a:ext cx="6263088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AUSBILDUNG 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>
          <a:xfrm>
            <a:off x="355683" y="2809368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41280"/>
              </p:ext>
            </p:extLst>
          </p:nvPr>
        </p:nvGraphicFramePr>
        <p:xfrm>
          <a:off x="317240" y="4508333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accent1"/>
                          </a:solidFill>
                        </a:rPr>
                        <a:t>   </a:t>
                      </a:r>
                      <a:r>
                        <a:rPr lang="fr-FR" sz="1600" b="0" dirty="0" smtClean="0">
                          <a:solidFill>
                            <a:schemeClr val="accent1"/>
                          </a:solidFill>
                        </a:rPr>
                        <a:t>BERUFSERFAHRUNGEN</a:t>
                      </a:r>
                      <a:endParaRPr lang="fr-FR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317240" y="4605233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65252"/>
              </p:ext>
            </p:extLst>
          </p:nvPr>
        </p:nvGraphicFramePr>
        <p:xfrm>
          <a:off x="275381" y="6974421"/>
          <a:ext cx="269246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6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ZUSÄTZLICHE INFORMATION 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endParaRPr lang="fr-FR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endParaRPr lang="fr-FR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271829" y="706240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90122"/>
              </p:ext>
            </p:extLst>
          </p:nvPr>
        </p:nvGraphicFramePr>
        <p:xfrm>
          <a:off x="3037007" y="72939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Ellipse 60"/>
          <p:cNvSpPr/>
          <p:nvPr/>
        </p:nvSpPr>
        <p:spPr>
          <a:xfrm>
            <a:off x="3103129" y="737989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2618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2055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5793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43076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7173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2618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2055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5793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43076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7173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2618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2055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5793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43076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7173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2618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42055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5793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43076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17173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50095"/>
              </p:ext>
            </p:extLst>
          </p:nvPr>
        </p:nvGraphicFramePr>
        <p:xfrm>
          <a:off x="271829" y="8233285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SPRACHEN 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271829" y="831698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6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240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2016-07-01T05:14:24Z</dcterms:created>
  <dcterms:modified xsi:type="dcterms:W3CDTF">2018-12-26T21:51:07Z</dcterms:modified>
</cp:coreProperties>
</file>