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D2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0"/>
    <p:restoredTop sz="94693"/>
  </p:normalViewPr>
  <p:slideViewPr>
    <p:cSldViewPr snapToGrid="0" snapToObjects="1">
      <p:cViewPr>
        <p:scale>
          <a:sx n="90" d="100"/>
          <a:sy n="90" d="100"/>
        </p:scale>
        <p:origin x="1458" y="-20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2633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51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4885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0967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574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89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874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22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029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1734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48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C16DE-B4FE-F642-BAC8-AC53DD599CB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335B0-D494-1647-8107-C17C2BEC3F6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051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858000" cy="1041722"/>
          </a:xfrm>
          <a:prstGeom prst="rect">
            <a:avLst/>
          </a:prstGeom>
          <a:gradFill flip="none" rotWithShape="1">
            <a:gsLst>
              <a:gs pos="0">
                <a:srgbClr val="CFD260">
                  <a:shade val="30000"/>
                  <a:satMod val="115000"/>
                </a:srgbClr>
              </a:gs>
              <a:gs pos="50000">
                <a:srgbClr val="CFD260">
                  <a:shade val="67500"/>
                  <a:satMod val="115000"/>
                </a:srgbClr>
              </a:gs>
              <a:gs pos="100000">
                <a:srgbClr val="CFD26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avec coin arrondi du même côté 5"/>
          <p:cNvSpPr/>
          <p:nvPr/>
        </p:nvSpPr>
        <p:spPr>
          <a:xfrm>
            <a:off x="4310743" y="0"/>
            <a:ext cx="2351314" cy="3806890"/>
          </a:xfrm>
          <a:prstGeom prst="round2SameRect">
            <a:avLst>
              <a:gd name="adj1" fmla="val 0"/>
              <a:gd name="adj2" fmla="val 1009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203"/>
          <a:stretch/>
        </p:blipFill>
        <p:spPr>
          <a:xfrm>
            <a:off x="4486972" y="223935"/>
            <a:ext cx="1876506" cy="1849848"/>
          </a:xfrm>
          <a:prstGeom prst="rect">
            <a:avLst/>
          </a:prstGeom>
          <a:ln>
            <a:solidFill>
              <a:schemeClr val="bg1"/>
            </a:solidFill>
          </a:ln>
        </p:spPr>
      </p:pic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635047"/>
              </p:ext>
            </p:extLst>
          </p:nvPr>
        </p:nvGraphicFramePr>
        <p:xfrm>
          <a:off x="4486972" y="2345976"/>
          <a:ext cx="2042984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98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PERSÖNLICHE DATEN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Adresse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Street Name, 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Berlin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US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Mobiltelefon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000 222 444</a:t>
                      </a:r>
                    </a:p>
                    <a:p>
                      <a:pPr algn="l"/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000 111 333</a:t>
                      </a:r>
                    </a:p>
                    <a:p>
                      <a:pPr algn="l"/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683522" y="264084"/>
            <a:ext cx="30328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Berufsbezeichnung </a:t>
            </a:r>
            <a:endParaRPr lang="fr-FR" sz="2800" dirty="0">
              <a:solidFill>
                <a:schemeClr val="bg1"/>
              </a:solidFill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019133"/>
              </p:ext>
            </p:extLst>
          </p:nvPr>
        </p:nvGraphicFramePr>
        <p:xfrm>
          <a:off x="264712" y="1281023"/>
          <a:ext cx="3850087" cy="14960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50087"/>
              </a:tblGrid>
              <a:tr h="326060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ÜBER MICH 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69979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835503"/>
              </p:ext>
            </p:extLst>
          </p:nvPr>
        </p:nvGraphicFramePr>
        <p:xfrm>
          <a:off x="312862" y="2624251"/>
          <a:ext cx="3753785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53785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AUSBILDUNG 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947058"/>
              </p:ext>
            </p:extLst>
          </p:nvPr>
        </p:nvGraphicFramePr>
        <p:xfrm>
          <a:off x="312862" y="4398396"/>
          <a:ext cx="3997881" cy="3474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97881"/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BERUFSERFAHRUNGEN </a:t>
                      </a:r>
                      <a:endParaRPr lang="fr-FR" sz="1200" b="1" dirty="0"/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837857"/>
              </p:ext>
            </p:extLst>
          </p:nvPr>
        </p:nvGraphicFramePr>
        <p:xfrm>
          <a:off x="4486972" y="4398396"/>
          <a:ext cx="2042984" cy="32286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984"/>
              </a:tblGrid>
              <a:tr h="266201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RESULTATE</a:t>
                      </a:r>
                      <a:endParaRPr lang="fr-FR" sz="1200" b="1" dirty="0"/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54293">
                <a:tc>
                  <a:txBody>
                    <a:bodyPr/>
                    <a:lstStyle/>
                    <a:p>
                      <a:pPr algn="l"/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algn="l"/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- </a:t>
                      </a:r>
                      <a:r>
                        <a:rPr lang="da-DK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 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- </a:t>
                      </a:r>
                      <a:r>
                        <a:rPr lang="da-DK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</a:t>
                      </a:r>
                    </a:p>
                    <a:p>
                      <a:pPr algn="l"/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-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</a:t>
                      </a:r>
                    </a:p>
                    <a:p>
                      <a:pPr algn="l"/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-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572068"/>
              </p:ext>
            </p:extLst>
          </p:nvPr>
        </p:nvGraphicFramePr>
        <p:xfrm>
          <a:off x="364543" y="8092781"/>
          <a:ext cx="3946200" cy="10298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6200"/>
              </a:tblGrid>
              <a:tr h="285965">
                <a:tc>
                  <a:txBody>
                    <a:bodyPr/>
                    <a:lstStyle/>
                    <a:p>
                      <a:pPr algn="l"/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SPRACHEN 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3863">
                <a:tc>
                  <a:txBody>
                    <a:bodyPr/>
                    <a:lstStyle/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Englisch: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Französisch: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Spanisch: Mündlich, schriftlich </a:t>
                      </a:r>
                      <a:endParaRPr lang="de-DE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777270"/>
              </p:ext>
            </p:extLst>
          </p:nvPr>
        </p:nvGraphicFramePr>
        <p:xfrm>
          <a:off x="4486972" y="8092781"/>
          <a:ext cx="2042984" cy="10439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984"/>
              </a:tblGrid>
              <a:tr h="281961">
                <a:tc>
                  <a:txBody>
                    <a:bodyPr/>
                    <a:lstStyle/>
                    <a:p>
                      <a:pPr algn="l"/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ZUSÄTZLICHE INFORMATION </a:t>
                      </a:r>
                      <a:endParaRPr lang="fr-FR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7867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amet,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0" y="9494450"/>
            <a:ext cx="6858000" cy="411550"/>
          </a:xfrm>
          <a:prstGeom prst="rect">
            <a:avLst/>
          </a:prstGeom>
          <a:gradFill flip="none" rotWithShape="1">
            <a:gsLst>
              <a:gs pos="0">
                <a:srgbClr val="CFD260">
                  <a:shade val="30000"/>
                  <a:satMod val="115000"/>
                </a:srgbClr>
              </a:gs>
              <a:gs pos="50000">
                <a:srgbClr val="CFD260">
                  <a:shade val="67500"/>
                  <a:satMod val="115000"/>
                </a:srgbClr>
              </a:gs>
              <a:gs pos="100000">
                <a:srgbClr val="CFD26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02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315</Words>
  <Application>Microsoft Office PowerPoint</Application>
  <PresentationFormat>A4 (210 x 297 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</cp:revision>
  <dcterms:created xsi:type="dcterms:W3CDTF">2016-06-30T14:55:52Z</dcterms:created>
  <dcterms:modified xsi:type="dcterms:W3CDTF">2018-12-26T21:42:55Z</dcterms:modified>
</cp:coreProperties>
</file>