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3"/>
    <p:restoredTop sz="94693"/>
  </p:normalViewPr>
  <p:slideViewPr>
    <p:cSldViewPr snapToGrid="0" snapToObjects="1">
      <p:cViewPr>
        <p:scale>
          <a:sx n="90" d="100"/>
          <a:sy n="90" d="100"/>
        </p:scale>
        <p:origin x="1602" y="-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7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61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15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58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3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8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6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41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9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A136B-2FAA-3A45-89B1-F026E95E71D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0FA8-B1CE-1A4B-8361-E413D5E3161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2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6858000" cy="1268963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309490"/>
              </p:ext>
            </p:extLst>
          </p:nvPr>
        </p:nvGraphicFramePr>
        <p:xfrm>
          <a:off x="175295" y="268720"/>
          <a:ext cx="250902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73021"/>
                <a:gridCol w="1536003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bg1"/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25"/>
          <a:stretch/>
        </p:blipFill>
        <p:spPr>
          <a:xfrm>
            <a:off x="2684319" y="218981"/>
            <a:ext cx="1802151" cy="1812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ZoneTexte 6"/>
          <p:cNvSpPr txBox="1"/>
          <p:nvPr/>
        </p:nvSpPr>
        <p:spPr>
          <a:xfrm>
            <a:off x="4651819" y="442268"/>
            <a:ext cx="2221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</a:rPr>
              <a:t>Berufsbezeichnung </a:t>
            </a:r>
            <a:endParaRPr 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111110"/>
              </p:ext>
            </p:extLst>
          </p:nvPr>
        </p:nvGraphicFramePr>
        <p:xfrm>
          <a:off x="194083" y="2370515"/>
          <a:ext cx="6378322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5846"/>
                <a:gridCol w="5792476"/>
              </a:tblGrid>
              <a:tr h="213131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ysClr val="windowText" lastClr="000000"/>
                          </a:solidFill>
                        </a:rPr>
                        <a:t>BERUFSERFAHRUNGEN 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amet,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510988" y="2810435"/>
            <a:ext cx="0" cy="2380130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75939"/>
              </p:ext>
            </p:extLst>
          </p:nvPr>
        </p:nvGraphicFramePr>
        <p:xfrm>
          <a:off x="194083" y="5630485"/>
          <a:ext cx="6378323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5774964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accent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3" name="Connecteur droit 12"/>
          <p:cNvCxnSpPr/>
          <p:nvPr/>
        </p:nvCxnSpPr>
        <p:spPr>
          <a:xfrm>
            <a:off x="504525" y="6086340"/>
            <a:ext cx="0" cy="119006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17697"/>
              </p:ext>
            </p:extLst>
          </p:nvPr>
        </p:nvGraphicFramePr>
        <p:xfrm>
          <a:off x="194083" y="7727572"/>
          <a:ext cx="302273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3359"/>
                <a:gridCol w="2419377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SPRACHEN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</a:p>
                    <a:p>
                      <a:pPr algn="l"/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033965"/>
              </p:ext>
            </p:extLst>
          </p:nvPr>
        </p:nvGraphicFramePr>
        <p:xfrm>
          <a:off x="3094074" y="7727572"/>
          <a:ext cx="3459073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2890"/>
                <a:gridCol w="2926183"/>
              </a:tblGrid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ZUSÄTZLICHE </a:t>
                      </a:r>
                      <a:r>
                        <a:rPr lang="fr-FR" sz="1800" dirty="0" smtClean="0">
                          <a:solidFill>
                            <a:schemeClr val="accent6"/>
                          </a:solidFill>
                        </a:rPr>
                        <a:t>INFORMATION</a:t>
                      </a:r>
                      <a:endParaRPr lang="fr-FR" sz="18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/>
                      <a:endParaRPr lang="en-GB" sz="12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cxnSp>
        <p:nvCxnSpPr>
          <p:cNvPr id="17" name="Connecteur droit 16"/>
          <p:cNvCxnSpPr/>
          <p:nvPr/>
        </p:nvCxnSpPr>
        <p:spPr>
          <a:xfrm>
            <a:off x="491599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383244" y="8163233"/>
            <a:ext cx="0" cy="544832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9143726"/>
            <a:ext cx="6858000" cy="747198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200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2016-06-30T11:00:51Z</dcterms:created>
  <dcterms:modified xsi:type="dcterms:W3CDTF">2018-12-26T21:39:08Z</dcterms:modified>
</cp:coreProperties>
</file>