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9"/>
    <p:restoredTop sz="94693"/>
  </p:normalViewPr>
  <p:slideViewPr>
    <p:cSldViewPr snapToGrid="0" snapToObjects="1">
      <p:cViewPr>
        <p:scale>
          <a:sx n="100" d="100"/>
          <a:sy n="100" d="100"/>
        </p:scale>
        <p:origin x="1266" y="-2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77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6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3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27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0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84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A543-8E5F-0C45-91E8-E5B230043183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7209961"/>
            <a:ext cx="6858000" cy="16354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0" y="2208960"/>
            <a:ext cx="6858000" cy="322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6761"/>
            <a:ext cx="6858000" cy="74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8845421"/>
            <a:ext cx="6858000" cy="1060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07355"/>
              </p:ext>
            </p:extLst>
          </p:nvPr>
        </p:nvGraphicFramePr>
        <p:xfrm>
          <a:off x="194083" y="2370515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BERUFSERFAHRUNGEN 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65652"/>
              </p:ext>
            </p:extLst>
          </p:nvPr>
        </p:nvGraphicFramePr>
        <p:xfrm>
          <a:off x="194082" y="1041483"/>
          <a:ext cx="442871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8717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FÄHIGKEITEN 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01971"/>
              </p:ext>
            </p:extLst>
          </p:nvPr>
        </p:nvGraphicFramePr>
        <p:xfrm>
          <a:off x="213341" y="5682281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AUSBILDUNG 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84696"/>
              </p:ext>
            </p:extLst>
          </p:nvPr>
        </p:nvGraphicFramePr>
        <p:xfrm>
          <a:off x="213341" y="735750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SPRACHEN 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02738"/>
              </p:ext>
            </p:extLst>
          </p:nvPr>
        </p:nvGraphicFramePr>
        <p:xfrm>
          <a:off x="3639733" y="735281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ZUSÄTZLICHE INFORMATION </a:t>
                      </a:r>
                      <a:endParaRPr lang="fr-FR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50640"/>
              </p:ext>
            </p:extLst>
          </p:nvPr>
        </p:nvGraphicFramePr>
        <p:xfrm>
          <a:off x="3851556" y="900995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68094"/>
                <a:gridCol w="154093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753165" y="9144878"/>
            <a:ext cx="2628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Berufsbezeichnung 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9" r="22620"/>
          <a:stretch/>
        </p:blipFill>
        <p:spPr>
          <a:xfrm>
            <a:off x="4997873" y="231153"/>
            <a:ext cx="1508627" cy="1491043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19" name="ZoneTexte 18"/>
          <p:cNvSpPr txBox="1"/>
          <p:nvPr/>
        </p:nvSpPr>
        <p:spPr>
          <a:xfrm>
            <a:off x="172697" y="127719"/>
            <a:ext cx="368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Jean-Vincent </a:t>
            </a:r>
            <a:r>
              <a:rPr lang="fr-FR" sz="3200" dirty="0" smtClean="0">
                <a:solidFill>
                  <a:srgbClr val="C00000"/>
                </a:solidFill>
              </a:rPr>
              <a:t>PLACER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245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2016-06-30T10:40:19Z</dcterms:created>
  <dcterms:modified xsi:type="dcterms:W3CDTF">2018-12-27T00:09:17Z</dcterms:modified>
</cp:coreProperties>
</file>