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F843"/>
    <a:srgbClr val="878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90"/>
    <p:restoredTop sz="94693"/>
  </p:normalViewPr>
  <p:slideViewPr>
    <p:cSldViewPr snapToGrid="0" snapToObjects="1">
      <p:cViewPr>
        <p:scale>
          <a:sx n="110" d="100"/>
          <a:sy n="110" d="100"/>
        </p:scale>
        <p:origin x="1044" y="-359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16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7977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587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1468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188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94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904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54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45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66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138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6CD01-7AA6-1349-B772-861A3EAD9551}" type="datetimeFigureOut">
              <a:rPr lang="fr-FR" smtClean="0"/>
              <a:t>26/12/2018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DF9D6-98FE-BB42-9BD1-FA6DB9AB100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652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59298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650275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658906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83" r="13099"/>
          <a:stretch/>
        </p:blipFill>
        <p:spPr>
          <a:xfrm>
            <a:off x="195683" y="239399"/>
            <a:ext cx="1236688" cy="1519666"/>
          </a:xfrm>
          <a:prstGeom prst="roundRect">
            <a:avLst>
              <a:gd name="adj" fmla="val 6437"/>
            </a:avLst>
          </a:prstGeom>
          <a:ln>
            <a:solidFill>
              <a:srgbClr val="87897B"/>
            </a:solidFill>
          </a:ln>
        </p:spPr>
      </p:pic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3619061"/>
              </p:ext>
            </p:extLst>
          </p:nvPr>
        </p:nvGraphicFramePr>
        <p:xfrm>
          <a:off x="1556951" y="905625"/>
          <a:ext cx="2553730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730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ÜBER MICH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22" name="Tableau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045024"/>
              </p:ext>
            </p:extLst>
          </p:nvPr>
        </p:nvGraphicFramePr>
        <p:xfrm>
          <a:off x="4578178" y="905625"/>
          <a:ext cx="2042984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29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PERSÖNLICHE DATEN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Adresse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Berlin</a:t>
                      </a:r>
                      <a:endParaRPr lang="en-US" sz="1100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000 222 444</a:t>
                      </a:r>
                    </a:p>
                    <a:p>
                      <a:pPr algn="l"/>
                      <a:r>
                        <a:rPr lang="en-US" sz="1100" kern="1200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Telefon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            000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111 333</a:t>
                      </a:r>
                    </a:p>
                    <a:p>
                      <a:pPr algn="l"/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    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name@mail.com</a:t>
                      </a:r>
                      <a:endParaRPr lang="fr-FR" sz="11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1556951" y="258796"/>
            <a:ext cx="30540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Lou-Anne</a:t>
            </a:r>
            <a:r>
              <a:rPr lang="fr-FR" sz="2800" dirty="0" smtClean="0"/>
              <a:t> </a:t>
            </a:r>
            <a:r>
              <a:rPr lang="fr-FR" sz="2800" dirty="0" smtClean="0">
                <a:solidFill>
                  <a:srgbClr val="CFF843"/>
                </a:solidFill>
              </a:rPr>
              <a:t>LE </a:t>
            </a:r>
            <a:r>
              <a:rPr lang="fr-FR" sz="2800" dirty="0" smtClean="0">
                <a:solidFill>
                  <a:schemeClr val="accent6"/>
                </a:solidFill>
              </a:rPr>
              <a:t>MAIRE</a:t>
            </a:r>
            <a:endParaRPr lang="fr-FR" sz="2800" dirty="0">
              <a:solidFill>
                <a:schemeClr val="accent6"/>
              </a:solidFill>
            </a:endParaRPr>
          </a:p>
        </p:txBody>
      </p:sp>
      <p:graphicFrame>
        <p:nvGraphicFramePr>
          <p:cNvPr id="24" name="Tableau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121879"/>
              </p:ext>
            </p:extLst>
          </p:nvPr>
        </p:nvGraphicFramePr>
        <p:xfrm>
          <a:off x="1556951" y="2314683"/>
          <a:ext cx="5064211" cy="2209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AUSBILDUNG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5" name="Tableau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1703885"/>
              </p:ext>
            </p:extLst>
          </p:nvPr>
        </p:nvGraphicFramePr>
        <p:xfrm>
          <a:off x="1578575" y="4653039"/>
          <a:ext cx="5064211" cy="3230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64211"/>
              </a:tblGrid>
              <a:tr h="213131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BERUFSERFAHRUNGEN </a:t>
                      </a:r>
                      <a:endParaRPr lang="fr-FR" sz="1100" dirty="0"/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</a:t>
                      </a:r>
                      <a:r>
                        <a:rPr lang="en-US" sz="1100" kern="1200" baseline="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en-GB" sz="110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6" name="Tableau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05493"/>
              </p:ext>
            </p:extLst>
          </p:nvPr>
        </p:nvGraphicFramePr>
        <p:xfrm>
          <a:off x="1556951" y="8041185"/>
          <a:ext cx="2231701" cy="853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31701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SPRACHEN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967358"/>
              </p:ext>
            </p:extLst>
          </p:nvPr>
        </p:nvGraphicFramePr>
        <p:xfrm>
          <a:off x="4232189" y="8041185"/>
          <a:ext cx="2388973" cy="1021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8973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100" dirty="0" smtClean="0">
                          <a:solidFill>
                            <a:schemeClr val="tx1"/>
                          </a:solidFill>
                        </a:rPr>
                        <a:t>ZUSÄTZLICHE INFORMATION </a:t>
                      </a:r>
                      <a:endParaRPr lang="fr-FR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amet,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kern="12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ZoneTexte 27"/>
          <p:cNvSpPr txBox="1"/>
          <p:nvPr/>
        </p:nvSpPr>
        <p:spPr>
          <a:xfrm>
            <a:off x="506250" y="2430243"/>
            <a:ext cx="615553" cy="589750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fr-FR" sz="2800" dirty="0"/>
              <a:t>BERUFSBEZEICHNUNG </a:t>
            </a:r>
            <a:endParaRPr lang="fr-FR" sz="2800" dirty="0"/>
          </a:p>
        </p:txBody>
      </p:sp>
      <p:sp>
        <p:nvSpPr>
          <p:cNvPr id="29" name="Rectangle 28"/>
          <p:cNvSpPr/>
          <p:nvPr/>
        </p:nvSpPr>
        <p:spPr>
          <a:xfrm rot="10800000">
            <a:off x="0" y="9209157"/>
            <a:ext cx="6858000" cy="64086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2000">
                <a:schemeClr val="bg1">
                  <a:shade val="67500"/>
                  <a:satMod val="115000"/>
                  <a:alpha val="54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 rot="10800000">
            <a:off x="0" y="9903344"/>
            <a:ext cx="6858000" cy="0"/>
          </a:xfrm>
          <a:prstGeom prst="line">
            <a:avLst/>
          </a:prstGeom>
          <a:ln>
            <a:solidFill>
              <a:schemeClr val="bg2">
                <a:lumMod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 rot="10800000">
            <a:off x="0" y="9794033"/>
            <a:ext cx="6858000" cy="111967"/>
          </a:xfrm>
          <a:prstGeom prst="rect">
            <a:avLst/>
          </a:prstGeom>
          <a:solidFill>
            <a:srgbClr val="CFF8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1920408" y="9267977"/>
            <a:ext cx="30328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Berufsbezeichnung</a:t>
            </a:r>
            <a:endParaRPr lang="fr-FR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54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293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14</cp:revision>
  <dcterms:created xsi:type="dcterms:W3CDTF">2016-06-30T10:19:31Z</dcterms:created>
  <dcterms:modified xsi:type="dcterms:W3CDTF">2018-12-26T21:33:35Z</dcterms:modified>
</cp:coreProperties>
</file>