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E24"/>
    <a:srgbClr val="EAE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7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2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8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6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78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1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2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5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93A8-9533-C547-BA79-B8C13A1E9AA5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7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209" y="0"/>
            <a:ext cx="1050791" cy="9906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490552" y="699224"/>
            <a:ext cx="263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cs typeface="Arial"/>
              </a:rPr>
              <a:t>12 Street Name, </a:t>
            </a:r>
            <a:r>
              <a:rPr lang="en-US" sz="1200" dirty="0" smtClean="0">
                <a:solidFill>
                  <a:srgbClr val="7F7F7F"/>
                </a:solidFill>
                <a:cs typeface="Arial"/>
              </a:rPr>
              <a:t>Berlin</a:t>
            </a:r>
            <a:endParaRPr lang="en-US" sz="1200" dirty="0">
              <a:solidFill>
                <a:srgbClr val="7F7F7F"/>
              </a:solidFill>
              <a:cs typeface="Arial"/>
            </a:endParaRPr>
          </a:p>
          <a:p>
            <a:r>
              <a:rPr lang="fr-FR" sz="1200" dirty="0">
                <a:solidFill>
                  <a:srgbClr val="7F7F7F"/>
                </a:solidFill>
                <a:cs typeface="Arial"/>
              </a:rPr>
              <a:t>name@mail.com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000 111 333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http://meine-webseite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5833" cy="9906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33" y="0"/>
            <a:ext cx="1886077" cy="2825783"/>
          </a:xfrm>
          <a:prstGeom prst="flowChartDocumen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490552" y="237559"/>
            <a:ext cx="2785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EAEB88"/>
                </a:solidFill>
              </a:rPr>
              <a:t>Vincent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A4AE24"/>
                </a:solidFill>
              </a:rPr>
              <a:t>MACINTOCH</a:t>
            </a:r>
            <a:endParaRPr lang="fr-FR" sz="2400" dirty="0">
              <a:solidFill>
                <a:srgbClr val="A4AE24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33453" y="1580393"/>
            <a:ext cx="2628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A4AE24"/>
                </a:solidFill>
              </a:rPr>
              <a:t>Berufsbezeichnung </a:t>
            </a:r>
            <a:endParaRPr lang="fr-FR" sz="2400" dirty="0" smtClean="0">
              <a:solidFill>
                <a:srgbClr val="A4AE24"/>
              </a:solidFill>
            </a:endParaRPr>
          </a:p>
          <a:p>
            <a:r>
              <a:rPr lang="fr-FR" sz="1200" dirty="0" err="1" smtClean="0">
                <a:solidFill>
                  <a:srgbClr val="A4AE24"/>
                </a:solidFill>
              </a:rPr>
              <a:t>Fähigkeit</a:t>
            </a:r>
            <a:r>
              <a:rPr lang="fr-FR" sz="1200" dirty="0" smtClean="0">
                <a:solidFill>
                  <a:srgbClr val="A4AE24"/>
                </a:solidFill>
              </a:rPr>
              <a:t> </a:t>
            </a:r>
            <a:r>
              <a:rPr lang="fr-FR" sz="1200" dirty="0">
                <a:solidFill>
                  <a:srgbClr val="A4AE24"/>
                </a:solidFill>
              </a:rPr>
              <a:t>– </a:t>
            </a:r>
            <a:r>
              <a:rPr lang="fr-FR" sz="1200" dirty="0" err="1">
                <a:solidFill>
                  <a:srgbClr val="A4AE24"/>
                </a:solidFill>
              </a:rPr>
              <a:t>Fähigkeit</a:t>
            </a:r>
            <a:r>
              <a:rPr lang="fr-FR" sz="1200" dirty="0">
                <a:solidFill>
                  <a:srgbClr val="A4AE24"/>
                </a:solidFill>
              </a:rPr>
              <a:t> – </a:t>
            </a:r>
            <a:r>
              <a:rPr lang="fr-FR" sz="1200" dirty="0" err="1">
                <a:solidFill>
                  <a:srgbClr val="A4AE24"/>
                </a:solidFill>
              </a:rPr>
              <a:t>Fähigkeit</a:t>
            </a:r>
            <a:r>
              <a:rPr lang="fr-FR" sz="1200" dirty="0">
                <a:solidFill>
                  <a:srgbClr val="A4AE24"/>
                </a:solidFill>
              </a:rPr>
              <a:t> </a:t>
            </a:r>
            <a:endParaRPr lang="fr-FR" sz="1200" dirty="0">
              <a:solidFill>
                <a:srgbClr val="A4AE24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33129"/>
              </p:ext>
            </p:extLst>
          </p:nvPr>
        </p:nvGraphicFramePr>
        <p:xfrm>
          <a:off x="555042" y="2875955"/>
          <a:ext cx="5721144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481"/>
                <a:gridCol w="4750663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Berufserfahrungen</a:t>
                      </a:r>
                      <a:r>
                        <a:rPr lang="fr-FR" sz="1600" b="1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="1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6214"/>
              </p:ext>
            </p:extLst>
          </p:nvPr>
        </p:nvGraphicFramePr>
        <p:xfrm>
          <a:off x="1148368" y="5701738"/>
          <a:ext cx="5202441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495"/>
                <a:gridCol w="4319946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Ausbildung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63635"/>
              </p:ext>
            </p:extLst>
          </p:nvPr>
        </p:nvGraphicFramePr>
        <p:xfrm>
          <a:off x="1328262" y="7278098"/>
          <a:ext cx="5126326" cy="1226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202"/>
                <a:gridCol w="1537235"/>
                <a:gridCol w="1352289"/>
                <a:gridCol w="13716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Sprachen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Fähigkeiten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Muttersprache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Verkauf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Fließend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Management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Chinesische</a:t>
                      </a:r>
                      <a:endParaRPr lang="en-GB" sz="11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Lesen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und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sprechen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Führung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72629"/>
              </p:ext>
            </p:extLst>
          </p:nvPr>
        </p:nvGraphicFramePr>
        <p:xfrm>
          <a:off x="1375833" y="8723557"/>
          <a:ext cx="4298826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826"/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Hobbys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Ellipse 16"/>
          <p:cNvSpPr/>
          <p:nvPr/>
        </p:nvSpPr>
        <p:spPr>
          <a:xfrm>
            <a:off x="522437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486400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74842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995468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51583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22437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486400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74842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95468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2437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486400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74842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1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205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2016-06-29T14:52:47Z</dcterms:created>
  <dcterms:modified xsi:type="dcterms:W3CDTF">2018-12-26T21:28:31Z</dcterms:modified>
</cp:coreProperties>
</file>