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8EF"/>
    <a:srgbClr val="719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8"/>
    <p:restoredTop sz="94693"/>
  </p:normalViewPr>
  <p:slideViewPr>
    <p:cSldViewPr snapToGrid="0" snapToObjects="1">
      <p:cViewPr>
        <p:scale>
          <a:sx n="90" d="100"/>
          <a:sy n="90" d="100"/>
        </p:scale>
        <p:origin x="1416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34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3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42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2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29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5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74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9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5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46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0C386-0026-5E4C-9ED6-150856AC5324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0631"/>
            <a:ext cx="6858000" cy="46088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398977" y="615483"/>
            <a:ext cx="3303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Adresse:</a:t>
            </a:r>
            <a:r>
              <a:rPr lang="fr-FR" sz="12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12 Street Name, </a:t>
            </a:r>
            <a:r>
              <a:rPr lang="en-US" sz="1200" dirty="0" smtClean="0">
                <a:solidFill>
                  <a:srgbClr val="7F7F7F"/>
                </a:solidFill>
                <a:latin typeface="Arial"/>
                <a:cs typeface="Arial"/>
              </a:rPr>
              <a:t>Berlin</a:t>
            </a:r>
          </a:p>
          <a:p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Email</a:t>
            </a:r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:</a:t>
            </a:r>
            <a:r>
              <a:rPr lang="fr-FR" sz="12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200" dirty="0" smtClean="0">
                <a:solidFill>
                  <a:srgbClr val="7F7F7F"/>
                </a:solidFill>
                <a:latin typeface="Arial"/>
                <a:cs typeface="Arial"/>
              </a:rPr>
              <a:t>name@mail.com </a:t>
            </a:r>
          </a:p>
          <a:p>
            <a:r>
              <a:rPr lang="fr-FR" sz="1200" b="1" dirty="0" err="1" smtClean="0">
                <a:solidFill>
                  <a:srgbClr val="719655"/>
                </a:solidFill>
                <a:latin typeface="Arial"/>
                <a:cs typeface="Arial"/>
              </a:rPr>
              <a:t>Telefon</a:t>
            </a:r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: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000 111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333</a:t>
            </a:r>
          </a:p>
          <a:p>
            <a:r>
              <a:rPr lang="fr-FR" sz="1200" b="1" dirty="0" err="1">
                <a:solidFill>
                  <a:srgbClr val="719655"/>
                </a:solidFill>
                <a:latin typeface="Arial"/>
                <a:cs typeface="Arial"/>
              </a:rPr>
              <a:t>Webseite</a:t>
            </a:r>
            <a:r>
              <a:rPr lang="fr-FR" sz="1200" b="1" dirty="0">
                <a:solidFill>
                  <a:srgbClr val="719655"/>
                </a:solidFill>
                <a:latin typeface="Arial"/>
                <a:cs typeface="Arial"/>
              </a:rPr>
              <a:t>:</a:t>
            </a:r>
            <a:r>
              <a:rPr lang="fr-FR" sz="12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http://meine-webseite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98977" y="116742"/>
            <a:ext cx="254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Alice</a:t>
            </a:r>
            <a:r>
              <a:rPr lang="fr-FR" sz="2400" dirty="0" smtClean="0">
                <a:solidFill>
                  <a:srgbClr val="719655"/>
                </a:solidFill>
              </a:rPr>
              <a:t> PALINDROME</a:t>
            </a:r>
            <a:endParaRPr lang="fr-FR" sz="2400" dirty="0">
              <a:solidFill>
                <a:srgbClr val="719655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0" r="10048" b="9238"/>
          <a:stretch/>
        </p:blipFill>
        <p:spPr>
          <a:xfrm>
            <a:off x="142240" y="105946"/>
            <a:ext cx="1256737" cy="134053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>
          <a:xfrm>
            <a:off x="6187440" y="2316480"/>
            <a:ext cx="0" cy="7051040"/>
          </a:xfrm>
          <a:prstGeom prst="line">
            <a:avLst/>
          </a:prstGeom>
          <a:ln w="38100">
            <a:solidFill>
              <a:srgbClr val="7196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31520" y="2458720"/>
            <a:ext cx="304800" cy="3152218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19789"/>
              </p:ext>
            </p:extLst>
          </p:nvPr>
        </p:nvGraphicFramePr>
        <p:xfrm>
          <a:off x="367104" y="2166698"/>
          <a:ext cx="5678096" cy="344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3432"/>
                <a:gridCol w="4894664"/>
              </a:tblGrid>
              <a:tr h="0">
                <a:tc>
                  <a:txBody>
                    <a:bodyPr/>
                    <a:lstStyle/>
                    <a:p>
                      <a:endParaRPr lang="fr-FR" sz="14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BERUFSERFAHRUNGEN </a:t>
                      </a:r>
                      <a:endParaRPr lang="fr-FR" sz="16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Berufsbezeichnung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Unternehmen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731520" y="6071824"/>
            <a:ext cx="304800" cy="1130061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61576"/>
              </p:ext>
            </p:extLst>
          </p:nvPr>
        </p:nvGraphicFramePr>
        <p:xfrm>
          <a:off x="367104" y="5796118"/>
          <a:ext cx="5678096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1456"/>
                <a:gridCol w="4866640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AUSBILDUNG </a:t>
                      </a:r>
                      <a:endParaRPr lang="fr-FR" sz="16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Universität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Grad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Universität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Grad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318963" y="1151299"/>
            <a:ext cx="2370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719655"/>
                </a:solidFill>
              </a:rPr>
              <a:t>BERUFSBEZEICHNUNG </a:t>
            </a:r>
            <a:endParaRPr lang="fr-FR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784545"/>
              </p:ext>
            </p:extLst>
          </p:nvPr>
        </p:nvGraphicFramePr>
        <p:xfrm>
          <a:off x="3490062" y="7448026"/>
          <a:ext cx="2555138" cy="1207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5138"/>
              </a:tblGrid>
              <a:tr h="287579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HOBBYS</a:t>
                      </a:r>
                      <a:endParaRPr lang="fr-FR" sz="16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8719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310781"/>
              </p:ext>
            </p:extLst>
          </p:nvPr>
        </p:nvGraphicFramePr>
        <p:xfrm>
          <a:off x="2216410" y="8577094"/>
          <a:ext cx="2862265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0948"/>
                <a:gridCol w="1761317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SPRACHEN </a:t>
                      </a:r>
                      <a:endParaRPr lang="fr-FR" sz="16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Deutsch</a:t>
                      </a:r>
                      <a:endParaRPr lang="en-GB" sz="1100" b="1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Muttersprache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Englisch</a:t>
                      </a:r>
                      <a:endParaRPr lang="en-GB" sz="1100" b="1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Fließend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Chinesische</a:t>
                      </a:r>
                      <a:endParaRPr lang="en-GB" sz="1100" b="1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Lesen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und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sprechen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Connecteur droit 19"/>
          <p:cNvCxnSpPr/>
          <p:nvPr/>
        </p:nvCxnSpPr>
        <p:spPr>
          <a:xfrm>
            <a:off x="538480" y="7528560"/>
            <a:ext cx="0" cy="2191534"/>
          </a:xfrm>
          <a:prstGeom prst="line">
            <a:avLst/>
          </a:prstGeom>
          <a:ln w="38100">
            <a:solidFill>
              <a:srgbClr val="7196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1520" y="7538552"/>
            <a:ext cx="304800" cy="2181542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03683" y="7682318"/>
            <a:ext cx="119776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err="1">
                <a:solidFill>
                  <a:srgbClr val="719655"/>
                </a:solidFill>
                <a:latin typeface="Arial"/>
                <a:cs typeface="Arial"/>
              </a:rPr>
              <a:t>Vielseitig</a:t>
            </a:r>
            <a:endParaRPr lang="fr-FR" sz="1600" dirty="0" smtClean="0">
              <a:solidFill>
                <a:srgbClr val="719655"/>
              </a:solidFill>
              <a:latin typeface="Arial"/>
              <a:cs typeface="Arial"/>
            </a:endParaRPr>
          </a:p>
          <a:p>
            <a:endParaRPr lang="fr-FR" sz="1600" dirty="0">
              <a:solidFill>
                <a:srgbClr val="719655"/>
              </a:solidFill>
              <a:latin typeface="Arial"/>
              <a:cs typeface="Arial"/>
            </a:endParaRPr>
          </a:p>
          <a:p>
            <a:r>
              <a:rPr lang="fr-FR" sz="1600" dirty="0" err="1">
                <a:solidFill>
                  <a:srgbClr val="719655"/>
                </a:solidFill>
                <a:latin typeface="Arial"/>
                <a:cs typeface="Arial"/>
              </a:rPr>
              <a:t>Dynamisch</a:t>
            </a:r>
            <a:endParaRPr lang="fr-FR" sz="1600" dirty="0" smtClean="0">
              <a:solidFill>
                <a:srgbClr val="719655"/>
              </a:solidFill>
              <a:latin typeface="Arial"/>
              <a:cs typeface="Arial"/>
            </a:endParaRPr>
          </a:p>
          <a:p>
            <a:endParaRPr lang="fr-FR" sz="1600" dirty="0">
              <a:solidFill>
                <a:srgbClr val="719655"/>
              </a:solidFill>
              <a:latin typeface="Arial"/>
              <a:cs typeface="Arial"/>
            </a:endParaRPr>
          </a:p>
          <a:p>
            <a:r>
              <a:rPr lang="fr-FR" sz="1600" dirty="0">
                <a:solidFill>
                  <a:srgbClr val="719655"/>
                </a:solidFill>
                <a:latin typeface="Arial"/>
                <a:cs typeface="Arial"/>
              </a:rPr>
              <a:t>Ernst </a:t>
            </a:r>
            <a:endParaRPr lang="fr-FR" sz="1600" dirty="0">
              <a:solidFill>
                <a:srgbClr val="71965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6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186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2016-06-28T15:10:09Z</dcterms:created>
  <dcterms:modified xsi:type="dcterms:W3CDTF">2018-12-26T21:15:31Z</dcterms:modified>
</cp:coreProperties>
</file>