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D1DD"/>
    <a:srgbClr val="CDEAE7"/>
    <a:srgbClr val="A0D8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0"/>
    <p:restoredTop sz="94745"/>
  </p:normalViewPr>
  <p:slideViewPr>
    <p:cSldViewPr snapToGrid="0" snapToObjects="1">
      <p:cViewPr>
        <p:scale>
          <a:sx n="95" d="100"/>
          <a:sy n="95" d="100"/>
        </p:scale>
        <p:origin x="1356" y="-2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307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7818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7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34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06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909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47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600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748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45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77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A7772-50E1-F149-88DD-2E3C833247E9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564C1-1FE4-D94D-9BB8-4E081829F5D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247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05728" cy="9906000"/>
          </a:xfrm>
          <a:prstGeom prst="rect">
            <a:avLst/>
          </a:prstGeom>
        </p:spPr>
      </p:pic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981154"/>
              </p:ext>
            </p:extLst>
          </p:nvPr>
        </p:nvGraphicFramePr>
        <p:xfrm>
          <a:off x="2104464" y="2359738"/>
          <a:ext cx="4628428" cy="2667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5124"/>
                <a:gridCol w="3843304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Berufserfahrungen</a:t>
                      </a:r>
                      <a:r>
                        <a:rPr lang="fr-FR" sz="160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Berufsbezeichnung</a:t>
                      </a: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Unternehmen</a:t>
                      </a: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Berufsbezeichnung</a:t>
                      </a: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Unternehmen</a:t>
                      </a: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Berufsbezeichnung</a:t>
                      </a: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Unternehmen</a:t>
                      </a: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86629"/>
              </p:ext>
            </p:extLst>
          </p:nvPr>
        </p:nvGraphicFramePr>
        <p:xfrm>
          <a:off x="2104464" y="5301721"/>
          <a:ext cx="4628428" cy="14667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5124"/>
                <a:gridCol w="3843304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Ausbildung</a:t>
                      </a:r>
                      <a:r>
                        <a:rPr lang="fr-FR" sz="160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Universität</a:t>
                      </a: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Grad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Universität</a:t>
                      </a: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Grad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Ellipse 9"/>
          <p:cNvSpPr/>
          <p:nvPr/>
        </p:nvSpPr>
        <p:spPr>
          <a:xfrm>
            <a:off x="1903296" y="2436850"/>
            <a:ext cx="201168" cy="201168"/>
          </a:xfrm>
          <a:prstGeom prst="ellipse">
            <a:avLst/>
          </a:prstGeom>
          <a:solidFill>
            <a:srgbClr val="A0D8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922633" y="5369908"/>
            <a:ext cx="201168" cy="201168"/>
          </a:xfrm>
          <a:prstGeom prst="ellipse">
            <a:avLst/>
          </a:prstGeom>
          <a:solidFill>
            <a:srgbClr val="A0D8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03620"/>
              </p:ext>
            </p:extLst>
          </p:nvPr>
        </p:nvGraphicFramePr>
        <p:xfrm>
          <a:off x="2104464" y="6981974"/>
          <a:ext cx="3729166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4671"/>
                <a:gridCol w="2654495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Sprachen</a:t>
                      </a:r>
                      <a:r>
                        <a:rPr lang="fr-FR" sz="160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Deutsch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Muttersprache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Englisch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Fließend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Chinesische</a:t>
                      </a:r>
                      <a:endParaRPr lang="en-GB" sz="1100" b="1" kern="1200" dirty="0" smtClean="0">
                        <a:solidFill>
                          <a:srgbClr val="1F497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Lesen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und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sprechen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Ellipse 12"/>
          <p:cNvSpPr/>
          <p:nvPr/>
        </p:nvSpPr>
        <p:spPr>
          <a:xfrm>
            <a:off x="1922633" y="7059899"/>
            <a:ext cx="201168" cy="201168"/>
          </a:xfrm>
          <a:prstGeom prst="ellipse">
            <a:avLst/>
          </a:prstGeom>
          <a:solidFill>
            <a:srgbClr val="A0D8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3384789" y="918037"/>
            <a:ext cx="33481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CDEAE7"/>
                </a:solidFill>
                <a:latin typeface="Arial"/>
                <a:cs typeface="Arial"/>
              </a:rPr>
              <a:t>Adresse:</a:t>
            </a:r>
            <a:r>
              <a:rPr lang="fr-FR" sz="1400" b="1" dirty="0" smtClean="0">
                <a:solidFill>
                  <a:schemeClr val="tx2"/>
                </a:solidFill>
                <a:latin typeface="Arial"/>
                <a:cs typeface="Arial"/>
              </a:rPr>
              <a:t>	</a:t>
            </a:r>
            <a:r>
              <a:rPr lang="en-US" sz="1400" dirty="0">
                <a:solidFill>
                  <a:srgbClr val="7F7F7F"/>
                </a:solidFill>
                <a:latin typeface="Arial"/>
                <a:cs typeface="Arial"/>
              </a:rPr>
              <a:t>12 Street Name, </a:t>
            </a:r>
            <a:r>
              <a:rPr lang="en-US" sz="1400" dirty="0" smtClean="0">
                <a:solidFill>
                  <a:srgbClr val="7F7F7F"/>
                </a:solidFill>
                <a:latin typeface="Arial"/>
                <a:cs typeface="Arial"/>
              </a:rPr>
              <a:t>Berlin</a:t>
            </a:r>
          </a:p>
          <a:p>
            <a:r>
              <a:rPr lang="fr-FR" sz="1400" b="1" dirty="0" smtClean="0">
                <a:solidFill>
                  <a:srgbClr val="CDEAE7"/>
                </a:solidFill>
                <a:latin typeface="Arial"/>
                <a:cs typeface="Arial"/>
              </a:rPr>
              <a:t>Email:</a:t>
            </a:r>
            <a:r>
              <a:rPr lang="fr-FR" sz="1400" b="1" dirty="0" smtClean="0">
                <a:solidFill>
                  <a:schemeClr val="tx2"/>
                </a:solidFill>
                <a:latin typeface="Arial"/>
                <a:cs typeface="Arial"/>
              </a:rPr>
              <a:t>	</a:t>
            </a:r>
            <a:r>
              <a:rPr lang="fr-FR" sz="1400" dirty="0" smtClean="0">
                <a:solidFill>
                  <a:srgbClr val="7F7F7F"/>
                </a:solidFill>
                <a:latin typeface="Arial"/>
                <a:cs typeface="Arial"/>
              </a:rPr>
              <a:t>name@mail.com</a:t>
            </a:r>
          </a:p>
          <a:p>
            <a:r>
              <a:rPr lang="fr-FR" sz="1400" b="1" dirty="0" err="1" smtClean="0">
                <a:solidFill>
                  <a:srgbClr val="CDEAE7"/>
                </a:solidFill>
                <a:latin typeface="Arial"/>
                <a:cs typeface="Arial"/>
              </a:rPr>
              <a:t>Telefon</a:t>
            </a:r>
            <a:r>
              <a:rPr lang="fr-FR" sz="1400" b="1" dirty="0" smtClean="0">
                <a:solidFill>
                  <a:srgbClr val="CDEAE7"/>
                </a:solidFill>
                <a:latin typeface="Arial"/>
                <a:cs typeface="Arial"/>
              </a:rPr>
              <a:t>: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	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000 111 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333</a:t>
            </a:r>
          </a:p>
          <a:p>
            <a:r>
              <a:rPr lang="fr-FR" sz="1400" b="1" dirty="0" err="1">
                <a:solidFill>
                  <a:srgbClr val="CDEAE7"/>
                </a:solidFill>
                <a:latin typeface="Arial"/>
                <a:cs typeface="Arial"/>
              </a:rPr>
              <a:t>Webseite</a:t>
            </a:r>
            <a:r>
              <a:rPr lang="fr-FR" sz="1400" b="1" dirty="0">
                <a:solidFill>
                  <a:srgbClr val="CDEAE7"/>
                </a:solidFill>
                <a:latin typeface="Arial"/>
                <a:cs typeface="Arial"/>
              </a:rPr>
              <a:t>:</a:t>
            </a:r>
            <a:r>
              <a:rPr lang="fr-FR" sz="1400" b="1" dirty="0" smtClean="0">
                <a:solidFill>
                  <a:schemeClr val="tx2"/>
                </a:solidFill>
                <a:latin typeface="Arial"/>
                <a:cs typeface="Arial"/>
              </a:rPr>
              <a:t>	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http://meine-webseite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84789" y="304908"/>
            <a:ext cx="29193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CDEAE7"/>
                </a:solidFill>
                <a:latin typeface="Arial"/>
                <a:cs typeface="Arial"/>
              </a:rPr>
              <a:t>Alain </a:t>
            </a:r>
            <a:r>
              <a:rPr lang="fr-FR" sz="2800" b="1" dirty="0" smtClean="0">
                <a:solidFill>
                  <a:srgbClr val="ACD1DD"/>
                </a:solidFill>
                <a:latin typeface="Arial"/>
                <a:cs typeface="Arial"/>
              </a:rPr>
              <a:t>CHABALE</a:t>
            </a:r>
            <a:endParaRPr lang="fr-FR" sz="2800" dirty="0">
              <a:solidFill>
                <a:srgbClr val="ACD1DD"/>
              </a:solidFill>
            </a:endParaRP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839098"/>
              </p:ext>
            </p:extLst>
          </p:nvPr>
        </p:nvGraphicFramePr>
        <p:xfrm>
          <a:off x="2104464" y="8513699"/>
          <a:ext cx="4199714" cy="13518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971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Hobbys</a:t>
                      </a:r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0166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Connecteur droit 19"/>
          <p:cNvCxnSpPr/>
          <p:nvPr/>
        </p:nvCxnSpPr>
        <p:spPr>
          <a:xfrm flipV="1">
            <a:off x="1794376" y="0"/>
            <a:ext cx="0" cy="99060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1922633" y="8595842"/>
            <a:ext cx="201168" cy="201168"/>
          </a:xfrm>
          <a:prstGeom prst="ellipse">
            <a:avLst/>
          </a:prstGeom>
          <a:solidFill>
            <a:srgbClr val="A0D8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352"/>
          <a:stretch/>
        </p:blipFill>
        <p:spPr>
          <a:xfrm>
            <a:off x="1208932" y="161364"/>
            <a:ext cx="1791065" cy="1788459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97359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152</Words>
  <Application>Microsoft Office PowerPoint</Application>
  <PresentationFormat>A4 (210 x 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2016-06-28T14:28:46Z</dcterms:created>
  <dcterms:modified xsi:type="dcterms:W3CDTF">2018-12-27T00:17:47Z</dcterms:modified>
</cp:coreProperties>
</file>