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3D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90" d="100"/>
          <a:sy n="90" d="100"/>
        </p:scale>
        <p:origin x="1458" y="-25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1147-241F-2245-B58B-DAE24C50925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CA17-89B4-E54F-BA71-0CCF3CD3121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345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1147-241F-2245-B58B-DAE24C50925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CA17-89B4-E54F-BA71-0CCF3CD3121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6227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1147-241F-2245-B58B-DAE24C50925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CA17-89B4-E54F-BA71-0CCF3CD3121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040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1147-241F-2245-B58B-DAE24C50925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CA17-89B4-E54F-BA71-0CCF3CD3121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0305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1147-241F-2245-B58B-DAE24C50925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CA17-89B4-E54F-BA71-0CCF3CD3121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70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1147-241F-2245-B58B-DAE24C50925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CA17-89B4-E54F-BA71-0CCF3CD3121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6778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1147-241F-2245-B58B-DAE24C50925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CA17-89B4-E54F-BA71-0CCF3CD3121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66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1147-241F-2245-B58B-DAE24C50925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CA17-89B4-E54F-BA71-0CCF3CD3121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293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1147-241F-2245-B58B-DAE24C50925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CA17-89B4-E54F-BA71-0CCF3CD3121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42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1147-241F-2245-B58B-DAE24C50925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CA17-89B4-E54F-BA71-0CCF3CD3121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842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1147-241F-2245-B58B-DAE24C50925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CA17-89B4-E54F-BA71-0CCF3CD3121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4954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41147-241F-2245-B58B-DAE24C50925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8CA17-89B4-E54F-BA71-0CCF3CD3121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8067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3D3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18050" y="198578"/>
            <a:ext cx="25685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chemeClr val="bg1"/>
                </a:solidFill>
              </a:rPr>
              <a:t>JEAN-PIERRE</a:t>
            </a:r>
          </a:p>
          <a:p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</a:rPr>
              <a:t>LANGLOISEAU</a:t>
            </a:r>
            <a:endParaRPr lang="fr-F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18050" y="1107895"/>
            <a:ext cx="30328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Berufsbezeichnung </a:t>
            </a:r>
            <a:endParaRPr lang="fr-FR" sz="2800" b="1" dirty="0">
              <a:solidFill>
                <a:schemeClr val="bg1"/>
              </a:solidFill>
            </a:endParaRPr>
          </a:p>
        </p:txBody>
      </p:sp>
      <p:pic>
        <p:nvPicPr>
          <p:cNvPr id="11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98797"/>
            <a:ext cx="305578" cy="305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907" y="1789728"/>
            <a:ext cx="314603" cy="31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896" y="1749023"/>
            <a:ext cx="383645" cy="383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oneTexte 13"/>
          <p:cNvSpPr txBox="1"/>
          <p:nvPr/>
        </p:nvSpPr>
        <p:spPr>
          <a:xfrm>
            <a:off x="283686" y="1809232"/>
            <a:ext cx="17802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12 STREET </a:t>
            </a:r>
            <a:r>
              <a:rPr lang="en-US" sz="1200" dirty="0" smtClean="0">
                <a:solidFill>
                  <a:schemeClr val="bg1"/>
                </a:solidFill>
              </a:rPr>
              <a:t>NAME, </a:t>
            </a:r>
            <a:r>
              <a:rPr lang="en-US" sz="1200" dirty="0" smtClean="0">
                <a:solidFill>
                  <a:schemeClr val="bg1"/>
                </a:solidFill>
              </a:rPr>
              <a:t>BERLIN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401180" y="1813341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FFFFFF"/>
                </a:solidFill>
              </a:rPr>
              <a:t>000 111 333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5378541" y="1802569"/>
            <a:ext cx="1392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FFFFFF"/>
                </a:solidFill>
              </a:rPr>
              <a:t>NAME@MAIL.COM</a:t>
            </a:r>
            <a:endParaRPr lang="fr-FR" sz="1200" dirty="0">
              <a:solidFill>
                <a:srgbClr val="FFFFFF"/>
              </a:solidFill>
            </a:endParaRPr>
          </a:p>
        </p:txBody>
      </p:sp>
      <p:cxnSp>
        <p:nvCxnSpPr>
          <p:cNvPr id="17" name="Connecteur droit 16"/>
          <p:cNvCxnSpPr/>
          <p:nvPr/>
        </p:nvCxnSpPr>
        <p:spPr>
          <a:xfrm>
            <a:off x="0" y="2207705"/>
            <a:ext cx="685800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57" r="28251" b="7746"/>
          <a:stretch/>
        </p:blipFill>
        <p:spPr>
          <a:xfrm>
            <a:off x="4994896" y="83782"/>
            <a:ext cx="1610043" cy="1635005"/>
          </a:xfrm>
          <a:prstGeom prst="ellipse">
            <a:avLst/>
          </a:prstGeom>
          <a:ln>
            <a:solidFill>
              <a:schemeClr val="accent2"/>
            </a:solidFill>
          </a:ln>
        </p:spPr>
      </p:pic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554117"/>
              </p:ext>
            </p:extLst>
          </p:nvPr>
        </p:nvGraphicFramePr>
        <p:xfrm>
          <a:off x="3287223" y="2926789"/>
          <a:ext cx="3424811" cy="4221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4811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UNTERNEHMEN</a:t>
                      </a:r>
                      <a:r>
                        <a:rPr lang="en-US" sz="1100" b="1" kern="1200" dirty="0" smtClean="0">
                          <a:solidFill>
                            <a:srgbClr val="40404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| </a:t>
                      </a:r>
                      <a:r>
                        <a:rPr lang="en-US" sz="1100" b="1" kern="120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BERUFSBEZEICHNUNG </a:t>
                      </a:r>
                      <a:r>
                        <a:rPr lang="en-US" sz="1100" b="1" kern="1200" baseline="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| </a:t>
                      </a:r>
                      <a:r>
                        <a:rPr lang="en-US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2015– 2010</a:t>
                      </a:r>
                      <a:endParaRPr lang="fr-FR" sz="11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imperdiet. </a:t>
                      </a:r>
                    </a:p>
                    <a:p>
                      <a:endParaRPr lang="fr-FR" sz="1100" dirty="0">
                        <a:solidFill>
                          <a:srgbClr val="40404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UNTERNEHMEN</a:t>
                      </a:r>
                      <a:r>
                        <a:rPr lang="en-US" sz="1100" b="1" kern="1200" dirty="0" smtClean="0">
                          <a:solidFill>
                            <a:srgbClr val="40404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| </a:t>
                      </a:r>
                      <a:r>
                        <a:rPr lang="en-US" sz="1100" b="1" kern="120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BERUFSBEZEICHNUNG </a:t>
                      </a:r>
                      <a:r>
                        <a:rPr lang="en-US" sz="1100" b="1" kern="1200" baseline="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| </a:t>
                      </a:r>
                      <a:r>
                        <a:rPr lang="en-US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2015– 2010</a:t>
                      </a:r>
                      <a:endParaRPr lang="fr-FR" sz="11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imperdiet. </a:t>
                      </a:r>
                      <a:endParaRPr lang="fr-FR" sz="1100" dirty="0" smtClean="0">
                        <a:solidFill>
                          <a:srgbClr val="7F7F7F"/>
                        </a:solidFill>
                        <a:latin typeface="Arial"/>
                        <a:cs typeface="Arial"/>
                      </a:endParaRPr>
                    </a:p>
                    <a:p>
                      <a:endParaRPr lang="fr-FR" sz="1100" kern="1200" dirty="0" smtClean="0">
                        <a:solidFill>
                          <a:srgbClr val="40404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UNTERNEHMEN</a:t>
                      </a:r>
                      <a:r>
                        <a:rPr lang="en-US" sz="1100" b="1" kern="1200" dirty="0" smtClean="0">
                          <a:solidFill>
                            <a:srgbClr val="40404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| </a:t>
                      </a:r>
                      <a:r>
                        <a:rPr lang="en-US" sz="1100" b="1" kern="120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BERUFSBEZEICHNUNG </a:t>
                      </a:r>
                      <a:r>
                        <a:rPr lang="en-US" sz="1100" b="1" kern="1200" baseline="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| </a:t>
                      </a:r>
                      <a:r>
                        <a:rPr lang="en-US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2015– 2010</a:t>
                      </a:r>
                      <a:endParaRPr lang="fr-FR" sz="11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imperdiet. </a:t>
                      </a:r>
                      <a:endParaRPr lang="fr-FR" sz="1100" dirty="0" smtClean="0">
                        <a:solidFill>
                          <a:srgbClr val="7F7F7F"/>
                        </a:solidFill>
                        <a:latin typeface="Arial"/>
                        <a:cs typeface="Arial"/>
                      </a:endParaRPr>
                    </a:p>
                    <a:p>
                      <a:endParaRPr lang="fr-FR" sz="1100" kern="1200" dirty="0" smtClean="0">
                        <a:solidFill>
                          <a:srgbClr val="40404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UNTERNEHMEN</a:t>
                      </a:r>
                      <a:r>
                        <a:rPr lang="en-US" sz="1100" b="1" kern="1200" dirty="0" smtClean="0">
                          <a:solidFill>
                            <a:srgbClr val="40404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| </a:t>
                      </a:r>
                      <a:r>
                        <a:rPr lang="en-US" sz="1100" b="1" kern="120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BERUFSBEZEICHNUNG </a:t>
                      </a:r>
                      <a:r>
                        <a:rPr lang="en-US" sz="1100" b="1" kern="1200" baseline="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| </a:t>
                      </a:r>
                      <a:r>
                        <a:rPr lang="en-US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2015– 2010</a:t>
                      </a:r>
                      <a:endParaRPr lang="fr-FR" sz="11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imperdiet.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176159" y="2461739"/>
            <a:ext cx="2703443" cy="3021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riangle 28"/>
          <p:cNvSpPr/>
          <p:nvPr/>
        </p:nvSpPr>
        <p:spPr>
          <a:xfrm rot="16200000">
            <a:off x="2576277" y="2471454"/>
            <a:ext cx="333954" cy="287891"/>
          </a:xfrm>
          <a:prstGeom prst="triangle">
            <a:avLst/>
          </a:prstGeom>
          <a:solidFill>
            <a:srgbClr val="3D3D3D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671160"/>
              </p:ext>
            </p:extLst>
          </p:nvPr>
        </p:nvGraphicFramePr>
        <p:xfrm>
          <a:off x="141844" y="2926789"/>
          <a:ext cx="3003536" cy="2788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3536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UNIVERSITÄT </a:t>
                      </a:r>
                      <a:r>
                        <a:rPr lang="en-US" sz="1100" b="1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- </a:t>
                      </a:r>
                      <a:r>
                        <a:rPr lang="en-US" sz="1100" b="1" kern="120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lang="fr-FR" sz="1100" b="1" kern="1200" dirty="0" smtClean="0">
                        <a:solidFill>
                          <a:srgbClr val="E46C0A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. </a:t>
                      </a:r>
                      <a:r>
                        <a:rPr lang="it-IT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Morbi tristique sapien nec nulla rutrum imperdiet.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UNIVERSITÄT </a:t>
                      </a:r>
                      <a:r>
                        <a:rPr lang="en-US" sz="1100" b="1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- </a:t>
                      </a:r>
                      <a:r>
                        <a:rPr lang="en-US" sz="1100" b="1" kern="120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lang="fr-FR" sz="1100" b="1" kern="1200" dirty="0" smtClean="0">
                        <a:solidFill>
                          <a:srgbClr val="E46C0A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. </a:t>
                      </a:r>
                      <a:r>
                        <a:rPr lang="it-IT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Morbi tristique sapien nec nulla rutrum imperdiet. </a:t>
                      </a:r>
                    </a:p>
                    <a:p>
                      <a:pPr algn="l"/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UNIVERSITÄT </a:t>
                      </a:r>
                      <a:r>
                        <a:rPr lang="en-US" sz="1100" b="1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- </a:t>
                      </a:r>
                      <a:r>
                        <a:rPr lang="en-US" sz="1100" b="1" kern="120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lang="fr-FR" sz="1100" b="1" kern="1200" dirty="0" smtClean="0">
                        <a:solidFill>
                          <a:srgbClr val="E46C0A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. </a:t>
                      </a:r>
                      <a:r>
                        <a:rPr lang="it-IT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Morbi tristique sapien nec nulla rutrum imperdiet. </a:t>
                      </a:r>
                    </a:p>
                    <a:p>
                      <a:pPr algn="l"/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33" name="Rectangle 32"/>
          <p:cNvSpPr/>
          <p:nvPr/>
        </p:nvSpPr>
        <p:spPr>
          <a:xfrm>
            <a:off x="198682" y="2435835"/>
            <a:ext cx="16065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AUSBILDUNG </a:t>
            </a:r>
            <a:endParaRPr lang="en-PH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312860" y="2451448"/>
            <a:ext cx="3119479" cy="3021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riangle 35"/>
          <p:cNvSpPr/>
          <p:nvPr/>
        </p:nvSpPr>
        <p:spPr>
          <a:xfrm rot="16200000">
            <a:off x="6135598" y="2442675"/>
            <a:ext cx="333954" cy="287891"/>
          </a:xfrm>
          <a:prstGeom prst="triangle">
            <a:avLst/>
          </a:prstGeom>
          <a:solidFill>
            <a:srgbClr val="3D3D3D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359926" y="2437398"/>
            <a:ext cx="26611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BERUFSERFAHRUNGEN </a:t>
            </a:r>
            <a:endParaRPr lang="en-PH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Connecteur droit 38"/>
          <p:cNvCxnSpPr/>
          <p:nvPr/>
        </p:nvCxnSpPr>
        <p:spPr>
          <a:xfrm flipH="1">
            <a:off x="3052368" y="2207705"/>
            <a:ext cx="3393" cy="7698295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4687337" y="0"/>
            <a:ext cx="0" cy="2207705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229762" y="6602660"/>
            <a:ext cx="353539" cy="11248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604811" y="6729662"/>
            <a:ext cx="353539" cy="9978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975443" y="6493800"/>
            <a:ext cx="353539" cy="12337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1634160" y="6983750"/>
            <a:ext cx="110638" cy="1088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1634160" y="7245009"/>
            <a:ext cx="110638" cy="1088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91"/>
          <p:cNvSpPr/>
          <p:nvPr/>
        </p:nvSpPr>
        <p:spPr>
          <a:xfrm>
            <a:off x="1634374" y="7506268"/>
            <a:ext cx="110638" cy="10885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ZoneTexte 92"/>
          <p:cNvSpPr txBox="1"/>
          <p:nvPr/>
        </p:nvSpPr>
        <p:spPr>
          <a:xfrm>
            <a:off x="1834973" y="6890607"/>
            <a:ext cx="617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</a:rPr>
              <a:t>K</a:t>
            </a:r>
            <a:r>
              <a:rPr lang="fr-FR" sz="1200" dirty="0" err="1" smtClean="0">
                <a:solidFill>
                  <a:schemeClr val="bg1"/>
                </a:solidFill>
              </a:rPr>
              <a:t>reativ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94" name="ZoneTexte 93"/>
          <p:cNvSpPr txBox="1"/>
          <p:nvPr/>
        </p:nvSpPr>
        <p:spPr>
          <a:xfrm>
            <a:off x="1834973" y="7149727"/>
            <a:ext cx="1174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</a:rPr>
              <a:t>K</a:t>
            </a:r>
            <a:r>
              <a:rPr lang="fr-FR" sz="1200" dirty="0" err="1" smtClean="0">
                <a:solidFill>
                  <a:schemeClr val="bg1"/>
                </a:solidFill>
              </a:rPr>
              <a:t>ommunikation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1829438" y="7409532"/>
            <a:ext cx="538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Ernst 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198682" y="6062075"/>
            <a:ext cx="2640126" cy="31594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238067" y="6040068"/>
            <a:ext cx="20505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PERSÖNLICHKEIT </a:t>
            </a:r>
            <a:endParaRPr lang="en-PH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9" name="Tableau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821984"/>
              </p:ext>
            </p:extLst>
          </p:nvPr>
        </p:nvGraphicFramePr>
        <p:xfrm>
          <a:off x="163527" y="8438093"/>
          <a:ext cx="1443170" cy="11725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3170"/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ENGLISCH 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FRANZÖSISCH 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SPANISCH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01" name="Triangle 100"/>
          <p:cNvSpPr/>
          <p:nvPr/>
        </p:nvSpPr>
        <p:spPr>
          <a:xfrm rot="16200000">
            <a:off x="3013727" y="7953304"/>
            <a:ext cx="333954" cy="287891"/>
          </a:xfrm>
          <a:prstGeom prst="triangle">
            <a:avLst/>
          </a:prstGeom>
          <a:solidFill>
            <a:srgbClr val="3D3D3D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1156606" y="8563060"/>
            <a:ext cx="1607673" cy="1869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103"/>
          <p:cNvSpPr/>
          <p:nvPr/>
        </p:nvSpPr>
        <p:spPr>
          <a:xfrm>
            <a:off x="1154458" y="8957806"/>
            <a:ext cx="1607673" cy="1869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104"/>
          <p:cNvSpPr/>
          <p:nvPr/>
        </p:nvSpPr>
        <p:spPr>
          <a:xfrm>
            <a:off x="1131584" y="9365929"/>
            <a:ext cx="1607673" cy="1869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Rectangle 105"/>
          <p:cNvSpPr/>
          <p:nvPr/>
        </p:nvSpPr>
        <p:spPr>
          <a:xfrm>
            <a:off x="1152456" y="8563060"/>
            <a:ext cx="1479036" cy="186941"/>
          </a:xfrm>
          <a:prstGeom prst="rect">
            <a:avLst/>
          </a:prstGeom>
          <a:pattFill prst="wdDnDiag">
            <a:fgClr>
              <a:srgbClr val="FFC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106"/>
          <p:cNvSpPr/>
          <p:nvPr/>
        </p:nvSpPr>
        <p:spPr>
          <a:xfrm>
            <a:off x="1152456" y="8957805"/>
            <a:ext cx="1108169" cy="186941"/>
          </a:xfrm>
          <a:prstGeom prst="rect">
            <a:avLst/>
          </a:prstGeom>
          <a:pattFill prst="wdDnDiag">
            <a:fgClr>
              <a:srgbClr val="FFC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 107"/>
          <p:cNvSpPr/>
          <p:nvPr/>
        </p:nvSpPr>
        <p:spPr>
          <a:xfrm>
            <a:off x="1122091" y="9365929"/>
            <a:ext cx="798977" cy="186942"/>
          </a:xfrm>
          <a:prstGeom prst="rect">
            <a:avLst/>
          </a:prstGeom>
          <a:pattFill prst="wdDnDiag">
            <a:fgClr>
              <a:srgbClr val="FFC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Triangle 108"/>
          <p:cNvSpPr/>
          <p:nvPr/>
        </p:nvSpPr>
        <p:spPr>
          <a:xfrm rot="16200000">
            <a:off x="2536152" y="6078525"/>
            <a:ext cx="333954" cy="287891"/>
          </a:xfrm>
          <a:prstGeom prst="triangle">
            <a:avLst/>
          </a:prstGeom>
          <a:solidFill>
            <a:srgbClr val="3D3D3D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43349" y="8007503"/>
            <a:ext cx="2640126" cy="31594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210643" y="7984896"/>
            <a:ext cx="13885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SPRACHEN </a:t>
            </a:r>
            <a:endParaRPr lang="en-PH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Triangle 111"/>
          <p:cNvSpPr/>
          <p:nvPr/>
        </p:nvSpPr>
        <p:spPr>
          <a:xfrm rot="16200000">
            <a:off x="2480819" y="8023953"/>
            <a:ext cx="333954" cy="287891"/>
          </a:xfrm>
          <a:prstGeom prst="triangle">
            <a:avLst/>
          </a:prstGeom>
          <a:solidFill>
            <a:srgbClr val="3D3D3D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ZoneTexte 112"/>
          <p:cNvSpPr txBox="1"/>
          <p:nvPr/>
        </p:nvSpPr>
        <p:spPr>
          <a:xfrm>
            <a:off x="3312860" y="7615127"/>
            <a:ext cx="3292079" cy="1862048"/>
          </a:xfrm>
          <a:prstGeom prst="rect">
            <a:avLst/>
          </a:prstGeom>
          <a:solidFill>
            <a:schemeClr val="bg2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fr-FR" sz="1600" b="1" dirty="0">
                <a:latin typeface="Avenir Book"/>
                <a:cs typeface="Avenir Book"/>
              </a:rPr>
              <a:t>ZUSÄTZLICHE INFORMATION </a:t>
            </a:r>
            <a:r>
              <a:rPr lang="fr-FR" sz="1100" dirty="0" smtClean="0">
                <a:latin typeface="Avenir Book"/>
                <a:cs typeface="Avenir Book"/>
              </a:rPr>
              <a:t/>
            </a:r>
            <a:br>
              <a:rPr lang="fr-FR" sz="1100" dirty="0" smtClean="0">
                <a:latin typeface="Avenir Book"/>
                <a:cs typeface="Avenir Book"/>
              </a:rPr>
            </a:br>
            <a:r>
              <a:rPr lang="fr-FR" sz="1100" dirty="0" smtClean="0">
                <a:latin typeface="Avenir Book"/>
                <a:cs typeface="Avenir Book"/>
              </a:rPr>
              <a:t> </a:t>
            </a:r>
          </a:p>
          <a:p>
            <a:pPr algn="r"/>
            <a:r>
              <a:rPr lang="fr-FR" sz="1100" dirty="0" err="1" smtClean="0">
                <a:latin typeface="Avenir Book"/>
                <a:cs typeface="Avenir Book"/>
              </a:rPr>
              <a:t>Lorem</a:t>
            </a:r>
            <a:r>
              <a:rPr lang="fr-FR" sz="1100" dirty="0" smtClean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ipsum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dolor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sit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amet</a:t>
            </a:r>
            <a:r>
              <a:rPr lang="fr-FR" sz="1100" dirty="0">
                <a:latin typeface="Avenir Book"/>
                <a:cs typeface="Avenir Book"/>
              </a:rPr>
              <a:t>, </a:t>
            </a:r>
            <a:r>
              <a:rPr lang="fr-FR" sz="1100" dirty="0" err="1">
                <a:latin typeface="Avenir Book"/>
                <a:cs typeface="Avenir Book"/>
              </a:rPr>
              <a:t>consectetur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adipiscing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elit</a:t>
            </a:r>
            <a:r>
              <a:rPr lang="fr-FR" sz="1100" dirty="0">
                <a:latin typeface="Avenir Book"/>
                <a:cs typeface="Avenir Book"/>
              </a:rPr>
              <a:t>. </a:t>
            </a:r>
            <a:r>
              <a:rPr lang="fr-FR" sz="1100" dirty="0" err="1">
                <a:latin typeface="Avenir Book"/>
                <a:cs typeface="Avenir Book"/>
              </a:rPr>
              <a:t>Morbi</a:t>
            </a:r>
            <a:r>
              <a:rPr lang="fr-FR" sz="1100" dirty="0">
                <a:latin typeface="Avenir Book"/>
                <a:cs typeface="Avenir Book"/>
              </a:rPr>
              <a:t> tristique </a:t>
            </a:r>
            <a:r>
              <a:rPr lang="fr-FR" sz="1100" dirty="0" err="1">
                <a:latin typeface="Avenir Book"/>
                <a:cs typeface="Avenir Book"/>
              </a:rPr>
              <a:t>sapien</a:t>
            </a:r>
            <a:r>
              <a:rPr lang="fr-FR" sz="1100" dirty="0">
                <a:latin typeface="Avenir Book"/>
                <a:cs typeface="Avenir Book"/>
              </a:rPr>
              <a:t> nec </a:t>
            </a:r>
            <a:r>
              <a:rPr lang="fr-FR" sz="1100" dirty="0" err="1">
                <a:latin typeface="Avenir Book"/>
                <a:cs typeface="Avenir Book"/>
              </a:rPr>
              <a:t>nulla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rutrum</a:t>
            </a:r>
            <a:r>
              <a:rPr lang="fr-FR" sz="1100" dirty="0">
                <a:latin typeface="Avenir Book"/>
                <a:cs typeface="Avenir Book"/>
              </a:rPr>
              <a:t> imperdiet. </a:t>
            </a:r>
            <a:r>
              <a:rPr lang="fr-FR" sz="1100" dirty="0" err="1">
                <a:latin typeface="Avenir Book"/>
                <a:cs typeface="Avenir Book"/>
              </a:rPr>
              <a:t>Nullam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faucibus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augue</a:t>
            </a:r>
            <a:r>
              <a:rPr lang="fr-FR" sz="1100" dirty="0">
                <a:latin typeface="Avenir Book"/>
                <a:cs typeface="Avenir Book"/>
              </a:rPr>
              <a:t> id </a:t>
            </a:r>
            <a:r>
              <a:rPr lang="fr-FR" sz="1100" dirty="0" err="1">
                <a:latin typeface="Avenir Book"/>
                <a:cs typeface="Avenir Book"/>
              </a:rPr>
              <a:t>velit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luctus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maximus</a:t>
            </a:r>
            <a:r>
              <a:rPr lang="fr-FR" sz="1100" dirty="0">
                <a:latin typeface="Avenir Book"/>
                <a:cs typeface="Avenir Book"/>
              </a:rPr>
              <a:t>. </a:t>
            </a:r>
            <a:r>
              <a:rPr lang="fr-FR" sz="1100" dirty="0" err="1">
                <a:latin typeface="Avenir Book"/>
                <a:cs typeface="Avenir Book"/>
              </a:rPr>
              <a:t>Interdum</a:t>
            </a:r>
            <a:r>
              <a:rPr lang="fr-FR" sz="1100" dirty="0">
                <a:latin typeface="Avenir Book"/>
                <a:cs typeface="Avenir Book"/>
              </a:rPr>
              <a:t> et </a:t>
            </a:r>
            <a:r>
              <a:rPr lang="fr-FR" sz="1100" dirty="0" err="1">
                <a:latin typeface="Avenir Book"/>
                <a:cs typeface="Avenir Book"/>
              </a:rPr>
              <a:t>malesuada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fames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ac</a:t>
            </a:r>
            <a:r>
              <a:rPr lang="fr-FR" sz="1100" dirty="0">
                <a:latin typeface="Avenir Book"/>
                <a:cs typeface="Avenir Book"/>
              </a:rPr>
              <a:t> ante </a:t>
            </a:r>
            <a:r>
              <a:rPr lang="fr-FR" sz="1100" dirty="0" err="1">
                <a:latin typeface="Avenir Book"/>
                <a:cs typeface="Avenir Book"/>
              </a:rPr>
              <a:t>ipsum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primis</a:t>
            </a:r>
            <a:r>
              <a:rPr lang="fr-FR" sz="1100" dirty="0">
                <a:latin typeface="Avenir Book"/>
                <a:cs typeface="Avenir Book"/>
              </a:rPr>
              <a:t> in </a:t>
            </a:r>
            <a:r>
              <a:rPr lang="fr-FR" sz="1100" dirty="0" err="1">
                <a:latin typeface="Avenir Book"/>
                <a:cs typeface="Avenir Book"/>
              </a:rPr>
              <a:t>faucibus</a:t>
            </a:r>
            <a:r>
              <a:rPr lang="fr-FR" sz="1100" dirty="0">
                <a:latin typeface="Avenir Book"/>
                <a:cs typeface="Avenir Book"/>
              </a:rPr>
              <a:t>. </a:t>
            </a:r>
            <a:r>
              <a:rPr lang="fr-FR" sz="1100" dirty="0" err="1">
                <a:latin typeface="Avenir Book"/>
                <a:cs typeface="Avenir Book"/>
              </a:rPr>
              <a:t>Etiam</a:t>
            </a:r>
            <a:r>
              <a:rPr lang="fr-FR" sz="1100" dirty="0">
                <a:latin typeface="Avenir Book"/>
                <a:cs typeface="Avenir Book"/>
              </a:rPr>
              <a:t> bibendum, ante nec </a:t>
            </a:r>
            <a:r>
              <a:rPr lang="fr-FR" sz="1100" dirty="0" err="1">
                <a:latin typeface="Avenir Book"/>
                <a:cs typeface="Avenir Book"/>
              </a:rPr>
              <a:t>luctus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posuere</a:t>
            </a:r>
            <a:r>
              <a:rPr lang="fr-FR" sz="1100" dirty="0">
                <a:latin typeface="Avenir Book"/>
                <a:cs typeface="Avenir Book"/>
              </a:rPr>
              <a:t>, </a:t>
            </a:r>
            <a:r>
              <a:rPr lang="fr-FR" sz="1100" dirty="0" err="1">
                <a:latin typeface="Avenir Book"/>
                <a:cs typeface="Avenir Book"/>
              </a:rPr>
              <a:t>odio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enim</a:t>
            </a:r>
            <a:r>
              <a:rPr lang="fr-FR" sz="1100" dirty="0">
                <a:latin typeface="Avenir Book"/>
                <a:cs typeface="Avenir Book"/>
              </a:rPr>
              <a:t> semper </a:t>
            </a:r>
            <a:r>
              <a:rPr lang="fr-FR" sz="1100" dirty="0" err="1">
                <a:latin typeface="Avenir Book"/>
                <a:cs typeface="Avenir Book"/>
              </a:rPr>
              <a:t>tortor</a:t>
            </a:r>
            <a:r>
              <a:rPr lang="fr-FR" sz="1100" dirty="0">
                <a:latin typeface="Avenir Book"/>
                <a:cs typeface="Avenir Book"/>
              </a:rPr>
              <a:t>, id </a:t>
            </a:r>
            <a:r>
              <a:rPr lang="fr-FR" sz="1100" dirty="0" err="1">
                <a:latin typeface="Avenir Book"/>
                <a:cs typeface="Avenir Book"/>
              </a:rPr>
              <a:t>eleifend</a:t>
            </a:r>
            <a:r>
              <a:rPr lang="fr-FR" sz="1100" dirty="0">
                <a:latin typeface="Avenir Book"/>
                <a:cs typeface="Avenir Book"/>
              </a:rPr>
              <a:t> mi ante vitae ex. Sed </a:t>
            </a:r>
            <a:r>
              <a:rPr lang="fr-FR" sz="1100" dirty="0" err="1">
                <a:latin typeface="Avenir Book"/>
                <a:cs typeface="Avenir Book"/>
              </a:rPr>
              <a:t>molestie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varius</a:t>
            </a:r>
            <a:r>
              <a:rPr lang="fr-FR" sz="1100" dirty="0">
                <a:latin typeface="Avenir Book"/>
                <a:cs typeface="Avenir Book"/>
              </a:rPr>
              <a:t> erat a </a:t>
            </a:r>
            <a:r>
              <a:rPr lang="fr-FR" sz="1100" dirty="0" err="1">
                <a:latin typeface="Avenir Book"/>
                <a:cs typeface="Avenir Book"/>
              </a:rPr>
              <a:t>aliquet</a:t>
            </a:r>
            <a:r>
              <a:rPr lang="fr-FR" sz="1100" dirty="0">
                <a:latin typeface="Avenir Book"/>
                <a:cs typeface="Avenir Book"/>
              </a:rPr>
              <a:t>.  </a:t>
            </a:r>
          </a:p>
        </p:txBody>
      </p:sp>
    </p:spTree>
    <p:extLst>
      <p:ext uri="{BB962C8B-B14F-4D97-AF65-F5344CB8AC3E}">
        <p14:creationId xmlns:p14="http://schemas.microsoft.com/office/powerpoint/2010/main" val="137792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193</Words>
  <Application>Microsoft Office PowerPoint</Application>
  <PresentationFormat>A4 (210 x 297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19</cp:revision>
  <dcterms:created xsi:type="dcterms:W3CDTF">2016-06-22T12:04:58Z</dcterms:created>
  <dcterms:modified xsi:type="dcterms:W3CDTF">2018-12-26T21:01:39Z</dcterms:modified>
</cp:coreProperties>
</file>