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35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4"/>
    <p:restoredTop sz="94694"/>
  </p:normalViewPr>
  <p:slideViewPr>
    <p:cSldViewPr snapToGrid="0" snapToObjects="1">
      <p:cViewPr>
        <p:scale>
          <a:sx n="65" d="100"/>
          <a:sy n="65" d="100"/>
        </p:scale>
        <p:origin x="3072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1075-4192-464F-8EC9-648C691A7EB9}" type="datetimeFigureOut">
              <a:rPr lang="fr-FR" smtClean="0"/>
              <a:t>28/03/2019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F8D1-6986-8041-AB7B-7CAA1E0056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698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1075-4192-464F-8EC9-648C691A7EB9}" type="datetimeFigureOut">
              <a:rPr lang="fr-FR" smtClean="0"/>
              <a:t>28/03/2019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F8D1-6986-8041-AB7B-7CAA1E0056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354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1075-4192-464F-8EC9-648C691A7EB9}" type="datetimeFigureOut">
              <a:rPr lang="fr-FR" smtClean="0"/>
              <a:t>28/03/2019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F8D1-6986-8041-AB7B-7CAA1E0056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073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1075-4192-464F-8EC9-648C691A7EB9}" type="datetimeFigureOut">
              <a:rPr lang="fr-FR" smtClean="0"/>
              <a:t>28/03/2019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F8D1-6986-8041-AB7B-7CAA1E0056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406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1075-4192-464F-8EC9-648C691A7EB9}" type="datetimeFigureOut">
              <a:rPr lang="fr-FR" smtClean="0"/>
              <a:t>28/03/2019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F8D1-6986-8041-AB7B-7CAA1E0056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866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1075-4192-464F-8EC9-648C691A7EB9}" type="datetimeFigureOut">
              <a:rPr lang="fr-FR" smtClean="0"/>
              <a:t>28/03/2019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F8D1-6986-8041-AB7B-7CAA1E0056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242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1075-4192-464F-8EC9-648C691A7EB9}" type="datetimeFigureOut">
              <a:rPr lang="fr-FR" smtClean="0"/>
              <a:t>28/03/2019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F8D1-6986-8041-AB7B-7CAA1E0056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3982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1075-4192-464F-8EC9-648C691A7EB9}" type="datetimeFigureOut">
              <a:rPr lang="fr-FR" smtClean="0"/>
              <a:t>28/03/2019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F8D1-6986-8041-AB7B-7CAA1E0056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0720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1075-4192-464F-8EC9-648C691A7EB9}" type="datetimeFigureOut">
              <a:rPr lang="fr-FR" smtClean="0"/>
              <a:t>28/03/2019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F8D1-6986-8041-AB7B-7CAA1E0056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247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1075-4192-464F-8EC9-648C691A7EB9}" type="datetimeFigureOut">
              <a:rPr lang="fr-FR" smtClean="0"/>
              <a:t>28/03/2019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F8D1-6986-8041-AB7B-7CAA1E0056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0607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1075-4192-464F-8EC9-648C691A7EB9}" type="datetimeFigureOut">
              <a:rPr lang="fr-FR" smtClean="0"/>
              <a:t>28/03/2019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F8D1-6986-8041-AB7B-7CAA1E0056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1402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51075-4192-464F-8EC9-648C691A7EB9}" type="datetimeFigureOut">
              <a:rPr lang="fr-FR" smtClean="0"/>
              <a:t>28/03/2019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4F8D1-6986-8041-AB7B-7CAA1E0056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5360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41CAF8-8FD0-CC43-9420-0ADB7D951528}"/>
              </a:ext>
            </a:extLst>
          </p:cNvPr>
          <p:cNvSpPr/>
          <p:nvPr/>
        </p:nvSpPr>
        <p:spPr>
          <a:xfrm>
            <a:off x="0" y="0"/>
            <a:ext cx="7559675" cy="10691813"/>
          </a:xfrm>
          <a:prstGeom prst="rect">
            <a:avLst/>
          </a:prstGeom>
          <a:solidFill>
            <a:srgbClr val="4935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8" name="Image 97">
            <a:extLst>
              <a:ext uri="{FF2B5EF4-FFF2-40B4-BE49-F238E27FC236}">
                <a16:creationId xmlns:a16="http://schemas.microsoft.com/office/drawing/2014/main" id="{A56285EA-3F23-364C-A802-97917002B7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543800" cy="393700"/>
          </a:xfrm>
          <a:prstGeom prst="rect">
            <a:avLst/>
          </a:prstGeom>
        </p:spPr>
      </p:pic>
      <p:pic>
        <p:nvPicPr>
          <p:cNvPr id="100" name="Image 99">
            <a:extLst>
              <a:ext uri="{FF2B5EF4-FFF2-40B4-BE49-F238E27FC236}">
                <a16:creationId xmlns:a16="http://schemas.microsoft.com/office/drawing/2014/main" id="{84FC73A4-E8B6-F441-A575-008528A94B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15875" y="10296008"/>
            <a:ext cx="7543800" cy="393700"/>
          </a:xfrm>
          <a:prstGeom prst="rect">
            <a:avLst/>
          </a:prstGeom>
        </p:spPr>
      </p:pic>
      <p:sp>
        <p:nvSpPr>
          <p:cNvPr id="101" name="TextBox 5">
            <a:extLst>
              <a:ext uri="{FF2B5EF4-FFF2-40B4-BE49-F238E27FC236}">
                <a16:creationId xmlns:a16="http://schemas.microsoft.com/office/drawing/2014/main" id="{FC57E86A-E158-F041-93F5-9384BAB2388B}"/>
              </a:ext>
            </a:extLst>
          </p:cNvPr>
          <p:cNvSpPr txBox="1"/>
          <p:nvPr/>
        </p:nvSpPr>
        <p:spPr>
          <a:xfrm>
            <a:off x="305684" y="507712"/>
            <a:ext cx="5814449" cy="92333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en-GB" sz="5400" dirty="0" err="1">
                <a:solidFill>
                  <a:srgbClr val="B3E3D6"/>
                </a:solidFill>
                <a:ea typeface="Roboto" pitchFamily="2" charset="0"/>
                <a:cs typeface="Lato Black" panose="020F0A02020204030203" pitchFamily="34" charset="0"/>
              </a:rPr>
              <a:t>Alissia</a:t>
            </a:r>
            <a:r>
              <a:rPr lang="en-GB" sz="5400" dirty="0">
                <a:solidFill>
                  <a:srgbClr val="B3E3D6"/>
                </a:solidFill>
                <a:ea typeface="Roboto" pitchFamily="2" charset="0"/>
                <a:cs typeface="Lato Black" panose="020F0A02020204030203" pitchFamily="34" charset="0"/>
              </a:rPr>
              <a:t> BEZONDO</a:t>
            </a:r>
          </a:p>
        </p:txBody>
      </p:sp>
      <p:sp>
        <p:nvSpPr>
          <p:cNvPr id="102" name="TextBox 6">
            <a:extLst>
              <a:ext uri="{FF2B5EF4-FFF2-40B4-BE49-F238E27FC236}">
                <a16:creationId xmlns:a16="http://schemas.microsoft.com/office/drawing/2014/main" id="{CD2515DF-54B8-984B-B4D0-D941C3179980}"/>
              </a:ext>
            </a:extLst>
          </p:cNvPr>
          <p:cNvSpPr txBox="1"/>
          <p:nvPr/>
        </p:nvSpPr>
        <p:spPr>
          <a:xfrm>
            <a:off x="221509" y="1528340"/>
            <a:ext cx="1085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B3E3D6"/>
                </a:solidFill>
                <a:ea typeface="Roboto" pitchFamily="2" charset="0"/>
                <a:cs typeface="Lato" panose="020F0502020204030203" pitchFamily="34" charset="0"/>
              </a:rPr>
              <a:t>ÜBER MICH </a:t>
            </a:r>
          </a:p>
        </p:txBody>
      </p:sp>
      <p:sp>
        <p:nvSpPr>
          <p:cNvPr id="103" name="TextBox 7">
            <a:extLst>
              <a:ext uri="{FF2B5EF4-FFF2-40B4-BE49-F238E27FC236}">
                <a16:creationId xmlns:a16="http://schemas.microsoft.com/office/drawing/2014/main" id="{34527102-BCDF-AF4A-8E62-9E4EE6C82BF9}"/>
              </a:ext>
            </a:extLst>
          </p:cNvPr>
          <p:cNvSpPr txBox="1"/>
          <p:nvPr/>
        </p:nvSpPr>
        <p:spPr>
          <a:xfrm>
            <a:off x="355095" y="1819522"/>
            <a:ext cx="215455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tristique sapien nec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104" name="TextBox 8">
            <a:extLst>
              <a:ext uri="{FF2B5EF4-FFF2-40B4-BE49-F238E27FC236}">
                <a16:creationId xmlns:a16="http://schemas.microsoft.com/office/drawing/2014/main" id="{EBEDC65E-57DA-7D48-9CA1-FF4095CCEAE3}"/>
              </a:ext>
            </a:extLst>
          </p:cNvPr>
          <p:cNvSpPr txBox="1"/>
          <p:nvPr/>
        </p:nvSpPr>
        <p:spPr>
          <a:xfrm>
            <a:off x="2688644" y="1528340"/>
            <a:ext cx="8840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B3E3D6"/>
                </a:solidFill>
                <a:ea typeface="Roboto" pitchFamily="2" charset="0"/>
                <a:cs typeface="Lato" panose="020F0502020204030203" pitchFamily="34" charset="0"/>
              </a:rPr>
              <a:t>KONTAKT</a:t>
            </a:r>
          </a:p>
        </p:txBody>
      </p:sp>
      <p:sp>
        <p:nvSpPr>
          <p:cNvPr id="105" name="TextBox 9">
            <a:extLst>
              <a:ext uri="{FF2B5EF4-FFF2-40B4-BE49-F238E27FC236}">
                <a16:creationId xmlns:a16="http://schemas.microsoft.com/office/drawing/2014/main" id="{2DA613D6-5A39-B041-A128-7EAE63B3A838}"/>
              </a:ext>
            </a:extLst>
          </p:cNvPr>
          <p:cNvSpPr txBox="1"/>
          <p:nvPr/>
        </p:nvSpPr>
        <p:spPr>
          <a:xfrm>
            <a:off x="3251178" y="2388045"/>
            <a:ext cx="24102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12 Street Name, Berlin</a:t>
            </a:r>
          </a:p>
        </p:txBody>
      </p:sp>
      <p:pic>
        <p:nvPicPr>
          <p:cNvPr id="106" name="Picture 10">
            <a:extLst>
              <a:ext uri="{FF2B5EF4-FFF2-40B4-BE49-F238E27FC236}">
                <a16:creationId xmlns:a16="http://schemas.microsoft.com/office/drawing/2014/main" id="{C7394F08-FEB3-354E-A0EA-7A7685B56D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1766" y="2442161"/>
            <a:ext cx="168487" cy="168487"/>
          </a:xfrm>
          <a:prstGeom prst="rect">
            <a:avLst/>
          </a:prstGeom>
        </p:spPr>
      </p:pic>
      <p:pic>
        <p:nvPicPr>
          <p:cNvPr id="107" name="Picture 11">
            <a:extLst>
              <a:ext uri="{FF2B5EF4-FFF2-40B4-BE49-F238E27FC236}">
                <a16:creationId xmlns:a16="http://schemas.microsoft.com/office/drawing/2014/main" id="{11C43E0B-D1BA-5546-8B02-3E3E48D3A4F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015" y="1894261"/>
            <a:ext cx="125989" cy="125989"/>
          </a:xfrm>
          <a:prstGeom prst="rect">
            <a:avLst/>
          </a:prstGeom>
        </p:spPr>
      </p:pic>
      <p:pic>
        <p:nvPicPr>
          <p:cNvPr id="108" name="Picture 12">
            <a:extLst>
              <a:ext uri="{FF2B5EF4-FFF2-40B4-BE49-F238E27FC236}">
                <a16:creationId xmlns:a16="http://schemas.microsoft.com/office/drawing/2014/main" id="{B51428F5-2D49-AD46-8067-93CFB735466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841" y="2257274"/>
            <a:ext cx="144337" cy="144337"/>
          </a:xfrm>
          <a:prstGeom prst="rect">
            <a:avLst/>
          </a:prstGeom>
        </p:spPr>
      </p:pic>
      <p:pic>
        <p:nvPicPr>
          <p:cNvPr id="109" name="Picture 13">
            <a:extLst>
              <a:ext uri="{FF2B5EF4-FFF2-40B4-BE49-F238E27FC236}">
                <a16:creationId xmlns:a16="http://schemas.microsoft.com/office/drawing/2014/main" id="{1F333F24-0054-7542-A912-D00CE91F9FC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765" y="2060799"/>
            <a:ext cx="155926" cy="155926"/>
          </a:xfrm>
          <a:prstGeom prst="rect">
            <a:avLst/>
          </a:prstGeom>
        </p:spPr>
      </p:pic>
      <p:sp>
        <p:nvSpPr>
          <p:cNvPr id="110" name="TextBox 14">
            <a:extLst>
              <a:ext uri="{FF2B5EF4-FFF2-40B4-BE49-F238E27FC236}">
                <a16:creationId xmlns:a16="http://schemas.microsoft.com/office/drawing/2014/main" id="{115F805A-C1EE-BD4F-88F6-35513BDCC84F}"/>
              </a:ext>
            </a:extLst>
          </p:cNvPr>
          <p:cNvSpPr txBox="1"/>
          <p:nvPr/>
        </p:nvSpPr>
        <p:spPr>
          <a:xfrm>
            <a:off x="3251178" y="1815668"/>
            <a:ext cx="24102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000 111 333</a:t>
            </a:r>
          </a:p>
        </p:txBody>
      </p:sp>
      <p:sp>
        <p:nvSpPr>
          <p:cNvPr id="111" name="TextBox 15">
            <a:extLst>
              <a:ext uri="{FF2B5EF4-FFF2-40B4-BE49-F238E27FC236}">
                <a16:creationId xmlns:a16="http://schemas.microsoft.com/office/drawing/2014/main" id="{BD76CB2C-2EC0-9B40-B179-5A23BF00DC6A}"/>
              </a:ext>
            </a:extLst>
          </p:cNvPr>
          <p:cNvSpPr txBox="1"/>
          <p:nvPr/>
        </p:nvSpPr>
        <p:spPr>
          <a:xfrm>
            <a:off x="3251178" y="2006460"/>
            <a:ext cx="24102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000 222 444</a:t>
            </a:r>
          </a:p>
        </p:txBody>
      </p:sp>
      <p:sp>
        <p:nvSpPr>
          <p:cNvPr id="112" name="TextBox 16">
            <a:extLst>
              <a:ext uri="{FF2B5EF4-FFF2-40B4-BE49-F238E27FC236}">
                <a16:creationId xmlns:a16="http://schemas.microsoft.com/office/drawing/2014/main" id="{3C207E29-2753-3B4A-9E40-BD219C9899D8}"/>
              </a:ext>
            </a:extLst>
          </p:cNvPr>
          <p:cNvSpPr txBox="1"/>
          <p:nvPr/>
        </p:nvSpPr>
        <p:spPr>
          <a:xfrm>
            <a:off x="3251178" y="2197252"/>
            <a:ext cx="24102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name@mail.com</a:t>
            </a:r>
          </a:p>
        </p:txBody>
      </p:sp>
      <p:sp>
        <p:nvSpPr>
          <p:cNvPr id="113" name="TextBox 60">
            <a:extLst>
              <a:ext uri="{FF2B5EF4-FFF2-40B4-BE49-F238E27FC236}">
                <a16:creationId xmlns:a16="http://schemas.microsoft.com/office/drawing/2014/main" id="{76C4A66C-A191-FD40-A484-899330E3A671}"/>
              </a:ext>
            </a:extLst>
          </p:cNvPr>
          <p:cNvSpPr txBox="1"/>
          <p:nvPr/>
        </p:nvSpPr>
        <p:spPr>
          <a:xfrm>
            <a:off x="252562" y="2892342"/>
            <a:ext cx="11705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B3E3D6"/>
                </a:solidFill>
                <a:ea typeface="Roboto" pitchFamily="2" charset="0"/>
                <a:cs typeface="Lato" panose="020F0502020204030203" pitchFamily="34" charset="0"/>
              </a:rPr>
              <a:t>AUSBILDUNG </a:t>
            </a:r>
          </a:p>
        </p:txBody>
      </p:sp>
      <p:sp>
        <p:nvSpPr>
          <p:cNvPr id="114" name="TextBox 61">
            <a:extLst>
              <a:ext uri="{FF2B5EF4-FFF2-40B4-BE49-F238E27FC236}">
                <a16:creationId xmlns:a16="http://schemas.microsoft.com/office/drawing/2014/main" id="{14038A36-B2E6-3A41-BC39-9432D720F104}"/>
              </a:ext>
            </a:extLst>
          </p:cNvPr>
          <p:cNvSpPr txBox="1"/>
          <p:nvPr/>
        </p:nvSpPr>
        <p:spPr>
          <a:xfrm>
            <a:off x="960408" y="3219865"/>
            <a:ext cx="289871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err="1">
                <a:solidFill>
                  <a:schemeClr val="bg1"/>
                </a:solidFill>
                <a:cs typeface="Lato" panose="020F0502020204030203" pitchFamily="34" charset="0"/>
              </a:rPr>
              <a:t>Universität</a:t>
            </a:r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s-ES" sz="900" dirty="0" err="1">
                <a:solidFill>
                  <a:schemeClr val="bg1"/>
                </a:solidFill>
                <a:cs typeface="Lato" panose="020F0502020204030203" pitchFamily="34" charset="0"/>
              </a:rPr>
              <a:t>Grad</a:t>
            </a:r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tristique sapien nec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15" name="TextBox 62">
            <a:extLst>
              <a:ext uri="{FF2B5EF4-FFF2-40B4-BE49-F238E27FC236}">
                <a16:creationId xmlns:a16="http://schemas.microsoft.com/office/drawing/2014/main" id="{30ED0E86-20CB-1A4F-BC72-3AF13CADAC60}"/>
              </a:ext>
            </a:extLst>
          </p:cNvPr>
          <p:cNvSpPr txBox="1"/>
          <p:nvPr/>
        </p:nvSpPr>
        <p:spPr>
          <a:xfrm>
            <a:off x="491588" y="3219865"/>
            <a:ext cx="6504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6" name="TextBox 56">
            <a:extLst>
              <a:ext uri="{FF2B5EF4-FFF2-40B4-BE49-F238E27FC236}">
                <a16:creationId xmlns:a16="http://schemas.microsoft.com/office/drawing/2014/main" id="{ADCFFF7C-5A1D-4640-94C4-37BA842792B5}"/>
              </a:ext>
            </a:extLst>
          </p:cNvPr>
          <p:cNvSpPr txBox="1"/>
          <p:nvPr/>
        </p:nvSpPr>
        <p:spPr>
          <a:xfrm>
            <a:off x="221509" y="4646734"/>
            <a:ext cx="19370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B3E3D6"/>
                </a:solidFill>
                <a:ea typeface="Roboto" pitchFamily="2" charset="0"/>
                <a:cs typeface="Lato" panose="020F0502020204030203" pitchFamily="34" charset="0"/>
              </a:rPr>
              <a:t>BERUFSERFAHRUNGEN </a:t>
            </a:r>
          </a:p>
        </p:txBody>
      </p:sp>
      <p:sp>
        <p:nvSpPr>
          <p:cNvPr id="117" name="TextBox 57">
            <a:extLst>
              <a:ext uri="{FF2B5EF4-FFF2-40B4-BE49-F238E27FC236}">
                <a16:creationId xmlns:a16="http://schemas.microsoft.com/office/drawing/2014/main" id="{2C8EC454-9FB5-D24A-9AE5-BCF89F516113}"/>
              </a:ext>
            </a:extLst>
          </p:cNvPr>
          <p:cNvSpPr txBox="1"/>
          <p:nvPr/>
        </p:nvSpPr>
        <p:spPr>
          <a:xfrm>
            <a:off x="764640" y="5037223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18" name="TextBox 58">
            <a:extLst>
              <a:ext uri="{FF2B5EF4-FFF2-40B4-BE49-F238E27FC236}">
                <a16:creationId xmlns:a16="http://schemas.microsoft.com/office/drawing/2014/main" id="{039B8DB9-AEBB-C849-A6DA-0C1659BE7E78}"/>
              </a:ext>
            </a:extLst>
          </p:cNvPr>
          <p:cNvSpPr txBox="1"/>
          <p:nvPr/>
        </p:nvSpPr>
        <p:spPr>
          <a:xfrm>
            <a:off x="403030" y="6315400"/>
            <a:ext cx="17523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algn="ctr"/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Berufsbezeichnung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algn="ctr"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sapien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19" name="Rounded Rectangle 59">
            <a:extLst>
              <a:ext uri="{FF2B5EF4-FFF2-40B4-BE49-F238E27FC236}">
                <a16:creationId xmlns:a16="http://schemas.microsoft.com/office/drawing/2014/main" id="{0F21CA25-0F1D-924F-A3B1-C46C840B60F7}"/>
              </a:ext>
            </a:extLst>
          </p:cNvPr>
          <p:cNvSpPr/>
          <p:nvPr/>
        </p:nvSpPr>
        <p:spPr>
          <a:xfrm>
            <a:off x="714833" y="5692909"/>
            <a:ext cx="1128750" cy="430930"/>
          </a:xfrm>
          <a:prstGeom prst="roundRect">
            <a:avLst/>
          </a:prstGeom>
          <a:solidFill>
            <a:srgbClr val="B3E3D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4A357A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120" name="TextBox 20">
            <a:extLst>
              <a:ext uri="{FF2B5EF4-FFF2-40B4-BE49-F238E27FC236}">
                <a16:creationId xmlns:a16="http://schemas.microsoft.com/office/drawing/2014/main" id="{F3DA77DB-9FD2-E041-A8ED-52165EA4DD73}"/>
              </a:ext>
            </a:extLst>
          </p:cNvPr>
          <p:cNvSpPr txBox="1"/>
          <p:nvPr/>
        </p:nvSpPr>
        <p:spPr>
          <a:xfrm>
            <a:off x="429965" y="8510480"/>
            <a:ext cx="12330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21" name="TextBox 21">
            <a:extLst>
              <a:ext uri="{FF2B5EF4-FFF2-40B4-BE49-F238E27FC236}">
                <a16:creationId xmlns:a16="http://schemas.microsoft.com/office/drawing/2014/main" id="{B8497D72-AA8B-D647-8301-EBCE7D1FBCD3}"/>
              </a:ext>
            </a:extLst>
          </p:cNvPr>
          <p:cNvSpPr txBox="1"/>
          <p:nvPr/>
        </p:nvSpPr>
        <p:spPr>
          <a:xfrm>
            <a:off x="429965" y="8824864"/>
            <a:ext cx="12330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InDesign</a:t>
            </a:r>
          </a:p>
        </p:txBody>
      </p:sp>
      <p:sp>
        <p:nvSpPr>
          <p:cNvPr id="122" name="TextBox 22">
            <a:extLst>
              <a:ext uri="{FF2B5EF4-FFF2-40B4-BE49-F238E27FC236}">
                <a16:creationId xmlns:a16="http://schemas.microsoft.com/office/drawing/2014/main" id="{23DF8FDC-9FF9-8D4E-A09F-418C31FEE299}"/>
              </a:ext>
            </a:extLst>
          </p:cNvPr>
          <p:cNvSpPr txBox="1"/>
          <p:nvPr/>
        </p:nvSpPr>
        <p:spPr>
          <a:xfrm>
            <a:off x="429965" y="9139248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23" name="TextBox 23">
            <a:extLst>
              <a:ext uri="{FF2B5EF4-FFF2-40B4-BE49-F238E27FC236}">
                <a16:creationId xmlns:a16="http://schemas.microsoft.com/office/drawing/2014/main" id="{0E7D487B-6299-2042-ACD3-32FF1505C8FD}"/>
              </a:ext>
            </a:extLst>
          </p:cNvPr>
          <p:cNvSpPr txBox="1"/>
          <p:nvPr/>
        </p:nvSpPr>
        <p:spPr>
          <a:xfrm>
            <a:off x="429965" y="9453632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124" name="TextBox 24">
            <a:extLst>
              <a:ext uri="{FF2B5EF4-FFF2-40B4-BE49-F238E27FC236}">
                <a16:creationId xmlns:a16="http://schemas.microsoft.com/office/drawing/2014/main" id="{EF2623B0-F907-594A-9B9C-3330F43669D3}"/>
              </a:ext>
            </a:extLst>
          </p:cNvPr>
          <p:cNvSpPr txBox="1"/>
          <p:nvPr/>
        </p:nvSpPr>
        <p:spPr>
          <a:xfrm>
            <a:off x="2856903" y="8207757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Sprachen</a:t>
            </a:r>
            <a:r>
              <a:rPr lang="en-GB" sz="900" b="1" i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125" name="TextBox 25">
            <a:extLst>
              <a:ext uri="{FF2B5EF4-FFF2-40B4-BE49-F238E27FC236}">
                <a16:creationId xmlns:a16="http://schemas.microsoft.com/office/drawing/2014/main" id="{775C7A8B-6C69-E144-8721-6D52F61A7219}"/>
              </a:ext>
            </a:extLst>
          </p:cNvPr>
          <p:cNvSpPr txBox="1"/>
          <p:nvPr/>
        </p:nvSpPr>
        <p:spPr>
          <a:xfrm>
            <a:off x="2982353" y="8522141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Englisch</a:t>
            </a:r>
          </a:p>
        </p:txBody>
      </p:sp>
      <p:sp>
        <p:nvSpPr>
          <p:cNvPr id="126" name="TextBox 26">
            <a:extLst>
              <a:ext uri="{FF2B5EF4-FFF2-40B4-BE49-F238E27FC236}">
                <a16:creationId xmlns:a16="http://schemas.microsoft.com/office/drawing/2014/main" id="{C9E031C8-4F49-C649-BCC4-C23671F18962}"/>
              </a:ext>
            </a:extLst>
          </p:cNvPr>
          <p:cNvSpPr txBox="1"/>
          <p:nvPr/>
        </p:nvSpPr>
        <p:spPr>
          <a:xfrm>
            <a:off x="2978901" y="8824864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Italienisch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27" name="TextBox 27">
            <a:extLst>
              <a:ext uri="{FF2B5EF4-FFF2-40B4-BE49-F238E27FC236}">
                <a16:creationId xmlns:a16="http://schemas.microsoft.com/office/drawing/2014/main" id="{A063F545-7137-DD4A-B95D-0CA2EA837577}"/>
              </a:ext>
            </a:extLst>
          </p:cNvPr>
          <p:cNvSpPr txBox="1"/>
          <p:nvPr/>
        </p:nvSpPr>
        <p:spPr>
          <a:xfrm>
            <a:off x="2968655" y="9147190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Spanisch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28" name="TextBox 28">
            <a:extLst>
              <a:ext uri="{FF2B5EF4-FFF2-40B4-BE49-F238E27FC236}">
                <a16:creationId xmlns:a16="http://schemas.microsoft.com/office/drawing/2014/main" id="{A495CAE5-A119-CE42-8EB0-AC5CDC140E46}"/>
              </a:ext>
            </a:extLst>
          </p:cNvPr>
          <p:cNvSpPr txBox="1"/>
          <p:nvPr/>
        </p:nvSpPr>
        <p:spPr>
          <a:xfrm>
            <a:off x="5109935" y="8207757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Persönlichkeit</a:t>
            </a:r>
            <a:r>
              <a:rPr lang="en-GB" sz="900" b="1" i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129" name="TextBox 29">
            <a:extLst>
              <a:ext uri="{FF2B5EF4-FFF2-40B4-BE49-F238E27FC236}">
                <a16:creationId xmlns:a16="http://schemas.microsoft.com/office/drawing/2014/main" id="{84FC2A07-3708-6E41-A5ED-EB1035A3A88C}"/>
              </a:ext>
            </a:extLst>
          </p:cNvPr>
          <p:cNvSpPr txBox="1"/>
          <p:nvPr/>
        </p:nvSpPr>
        <p:spPr>
          <a:xfrm>
            <a:off x="5243617" y="8510480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Kreativ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30" name="TextBox 30">
            <a:extLst>
              <a:ext uri="{FF2B5EF4-FFF2-40B4-BE49-F238E27FC236}">
                <a16:creationId xmlns:a16="http://schemas.microsoft.com/office/drawing/2014/main" id="{E2101B32-94D0-7149-93E4-B6FAED039162}"/>
              </a:ext>
            </a:extLst>
          </p:cNvPr>
          <p:cNvSpPr txBox="1"/>
          <p:nvPr/>
        </p:nvSpPr>
        <p:spPr>
          <a:xfrm>
            <a:off x="5243617" y="8798418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Ernst</a:t>
            </a:r>
          </a:p>
        </p:txBody>
      </p:sp>
      <p:sp>
        <p:nvSpPr>
          <p:cNvPr id="131" name="TextBox 31">
            <a:extLst>
              <a:ext uri="{FF2B5EF4-FFF2-40B4-BE49-F238E27FC236}">
                <a16:creationId xmlns:a16="http://schemas.microsoft.com/office/drawing/2014/main" id="{6C5957F1-F617-8D4F-9852-53701ED2401E}"/>
              </a:ext>
            </a:extLst>
          </p:cNvPr>
          <p:cNvSpPr txBox="1"/>
          <p:nvPr/>
        </p:nvSpPr>
        <p:spPr>
          <a:xfrm>
            <a:off x="5243617" y="9086356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Innovator</a:t>
            </a:r>
          </a:p>
        </p:txBody>
      </p:sp>
      <p:sp>
        <p:nvSpPr>
          <p:cNvPr id="132" name="TextBox 32">
            <a:extLst>
              <a:ext uri="{FF2B5EF4-FFF2-40B4-BE49-F238E27FC236}">
                <a16:creationId xmlns:a16="http://schemas.microsoft.com/office/drawing/2014/main" id="{B5B88F86-AFA1-0845-A021-98E5EAA5B1EA}"/>
              </a:ext>
            </a:extLst>
          </p:cNvPr>
          <p:cNvSpPr txBox="1"/>
          <p:nvPr/>
        </p:nvSpPr>
        <p:spPr>
          <a:xfrm>
            <a:off x="5243617" y="9374293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Organisiert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33" name="TextBox 55">
            <a:extLst>
              <a:ext uri="{FF2B5EF4-FFF2-40B4-BE49-F238E27FC236}">
                <a16:creationId xmlns:a16="http://schemas.microsoft.com/office/drawing/2014/main" id="{DCA73C82-5CE9-C747-895E-BDECC107F095}"/>
              </a:ext>
            </a:extLst>
          </p:cNvPr>
          <p:cNvSpPr txBox="1"/>
          <p:nvPr/>
        </p:nvSpPr>
        <p:spPr>
          <a:xfrm>
            <a:off x="299171" y="8207757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Professionelle</a:t>
            </a:r>
            <a:r>
              <a:rPr lang="en-GB" sz="900" b="1" i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cxnSp>
        <p:nvCxnSpPr>
          <p:cNvPr id="134" name="Straight Connector 113">
            <a:extLst>
              <a:ext uri="{FF2B5EF4-FFF2-40B4-BE49-F238E27FC236}">
                <a16:creationId xmlns:a16="http://schemas.microsoft.com/office/drawing/2014/main" id="{81B554AD-70DF-4043-AFB8-E40490F6834B}"/>
              </a:ext>
            </a:extLst>
          </p:cNvPr>
          <p:cNvCxnSpPr/>
          <p:nvPr/>
        </p:nvCxnSpPr>
        <p:spPr>
          <a:xfrm>
            <a:off x="424369" y="5409395"/>
            <a:ext cx="6714113" cy="0"/>
          </a:xfrm>
          <a:prstGeom prst="line">
            <a:avLst/>
          </a:prstGeom>
          <a:noFill/>
          <a:ln w="12700">
            <a:solidFill>
              <a:srgbClr val="78CEB7"/>
            </a:solidFill>
          </a:ln>
        </p:spPr>
      </p:cxnSp>
      <p:sp>
        <p:nvSpPr>
          <p:cNvPr id="135" name="Oval 115">
            <a:extLst>
              <a:ext uri="{FF2B5EF4-FFF2-40B4-BE49-F238E27FC236}">
                <a16:creationId xmlns:a16="http://schemas.microsoft.com/office/drawing/2014/main" id="{1AE1DB24-337C-D54F-A219-0726FCE11FBE}"/>
              </a:ext>
            </a:extLst>
          </p:cNvPr>
          <p:cNvSpPr/>
          <p:nvPr/>
        </p:nvSpPr>
        <p:spPr>
          <a:xfrm>
            <a:off x="1112601" y="5268055"/>
            <a:ext cx="261888" cy="261888"/>
          </a:xfrm>
          <a:prstGeom prst="ellipse">
            <a:avLst/>
          </a:prstGeom>
          <a:solidFill>
            <a:srgbClr val="78CE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Oval 116">
            <a:extLst>
              <a:ext uri="{FF2B5EF4-FFF2-40B4-BE49-F238E27FC236}">
                <a16:creationId xmlns:a16="http://schemas.microsoft.com/office/drawing/2014/main" id="{92E2D399-CEFA-464F-88E9-226D48FDB738}"/>
              </a:ext>
            </a:extLst>
          </p:cNvPr>
          <p:cNvSpPr/>
          <p:nvPr/>
        </p:nvSpPr>
        <p:spPr>
          <a:xfrm>
            <a:off x="2804521" y="5268055"/>
            <a:ext cx="261888" cy="261888"/>
          </a:xfrm>
          <a:prstGeom prst="ellipse">
            <a:avLst/>
          </a:prstGeom>
          <a:solidFill>
            <a:srgbClr val="78CE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7" name="Oval 117">
            <a:extLst>
              <a:ext uri="{FF2B5EF4-FFF2-40B4-BE49-F238E27FC236}">
                <a16:creationId xmlns:a16="http://schemas.microsoft.com/office/drawing/2014/main" id="{F43697FF-BD50-C543-B8FD-2F448BF0C64C}"/>
              </a:ext>
            </a:extLst>
          </p:cNvPr>
          <p:cNvSpPr/>
          <p:nvPr/>
        </p:nvSpPr>
        <p:spPr>
          <a:xfrm>
            <a:off x="4496441" y="5268055"/>
            <a:ext cx="261888" cy="261888"/>
          </a:xfrm>
          <a:prstGeom prst="ellipse">
            <a:avLst/>
          </a:prstGeom>
          <a:solidFill>
            <a:srgbClr val="78CE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Oval 118">
            <a:extLst>
              <a:ext uri="{FF2B5EF4-FFF2-40B4-BE49-F238E27FC236}">
                <a16:creationId xmlns:a16="http://schemas.microsoft.com/office/drawing/2014/main" id="{025DF11C-471E-B54B-BA1E-A145EA164306}"/>
              </a:ext>
            </a:extLst>
          </p:cNvPr>
          <p:cNvSpPr/>
          <p:nvPr/>
        </p:nvSpPr>
        <p:spPr>
          <a:xfrm>
            <a:off x="6188362" y="5268055"/>
            <a:ext cx="261888" cy="261888"/>
          </a:xfrm>
          <a:prstGeom prst="ellipse">
            <a:avLst/>
          </a:prstGeom>
          <a:solidFill>
            <a:srgbClr val="78CE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TextBox 137">
            <a:extLst>
              <a:ext uri="{FF2B5EF4-FFF2-40B4-BE49-F238E27FC236}">
                <a16:creationId xmlns:a16="http://schemas.microsoft.com/office/drawing/2014/main" id="{6E7BDAB6-782F-BF45-8A4C-AB059B888498}"/>
              </a:ext>
            </a:extLst>
          </p:cNvPr>
          <p:cNvSpPr txBox="1"/>
          <p:nvPr/>
        </p:nvSpPr>
        <p:spPr>
          <a:xfrm>
            <a:off x="2437329" y="5037223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40" name="TextBox 138">
            <a:extLst>
              <a:ext uri="{FF2B5EF4-FFF2-40B4-BE49-F238E27FC236}">
                <a16:creationId xmlns:a16="http://schemas.microsoft.com/office/drawing/2014/main" id="{47920D2D-8FBC-1846-AA14-72BA74D7C406}"/>
              </a:ext>
            </a:extLst>
          </p:cNvPr>
          <p:cNvSpPr txBox="1"/>
          <p:nvPr/>
        </p:nvSpPr>
        <p:spPr>
          <a:xfrm>
            <a:off x="2075719" y="6315400"/>
            <a:ext cx="17523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algn="ctr"/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Berufsbezeichnung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algn="ctr"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sapien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1" name="Rounded Rectangle 139">
            <a:extLst>
              <a:ext uri="{FF2B5EF4-FFF2-40B4-BE49-F238E27FC236}">
                <a16:creationId xmlns:a16="http://schemas.microsoft.com/office/drawing/2014/main" id="{08AF08F7-6EA7-374A-AF76-16862166710E}"/>
              </a:ext>
            </a:extLst>
          </p:cNvPr>
          <p:cNvSpPr/>
          <p:nvPr/>
        </p:nvSpPr>
        <p:spPr>
          <a:xfrm>
            <a:off x="2387522" y="5692909"/>
            <a:ext cx="1128750" cy="430930"/>
          </a:xfrm>
          <a:prstGeom prst="roundRect">
            <a:avLst/>
          </a:prstGeom>
          <a:solidFill>
            <a:srgbClr val="B3E3D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4A357A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B7341D9A-6F34-9E45-B07D-D4FFA514CED0}"/>
              </a:ext>
            </a:extLst>
          </p:cNvPr>
          <p:cNvSpPr txBox="1"/>
          <p:nvPr/>
        </p:nvSpPr>
        <p:spPr>
          <a:xfrm>
            <a:off x="4110018" y="5037223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23771D0B-6B6A-2E41-91AF-010BAF39FA69}"/>
              </a:ext>
            </a:extLst>
          </p:cNvPr>
          <p:cNvSpPr txBox="1"/>
          <p:nvPr/>
        </p:nvSpPr>
        <p:spPr>
          <a:xfrm>
            <a:off x="3748408" y="6315400"/>
            <a:ext cx="17523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algn="ctr"/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Berufsbezeichnung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algn="ctr"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sapien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4" name="Rounded Rectangle 143">
            <a:extLst>
              <a:ext uri="{FF2B5EF4-FFF2-40B4-BE49-F238E27FC236}">
                <a16:creationId xmlns:a16="http://schemas.microsoft.com/office/drawing/2014/main" id="{6A01596A-8FBA-6A4F-9946-3C5211FBC564}"/>
              </a:ext>
            </a:extLst>
          </p:cNvPr>
          <p:cNvSpPr/>
          <p:nvPr/>
        </p:nvSpPr>
        <p:spPr>
          <a:xfrm>
            <a:off x="4060211" y="5692909"/>
            <a:ext cx="1128750" cy="430930"/>
          </a:xfrm>
          <a:prstGeom prst="roundRect">
            <a:avLst/>
          </a:prstGeom>
          <a:solidFill>
            <a:srgbClr val="B3E3D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4A357A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145" name="TextBox 145">
            <a:extLst>
              <a:ext uri="{FF2B5EF4-FFF2-40B4-BE49-F238E27FC236}">
                <a16:creationId xmlns:a16="http://schemas.microsoft.com/office/drawing/2014/main" id="{9BAC341E-B150-8542-8450-D2CBDD4C9118}"/>
              </a:ext>
            </a:extLst>
          </p:cNvPr>
          <p:cNvSpPr txBox="1"/>
          <p:nvPr/>
        </p:nvSpPr>
        <p:spPr>
          <a:xfrm>
            <a:off x="5782707" y="5037223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46" name="TextBox 146">
            <a:extLst>
              <a:ext uri="{FF2B5EF4-FFF2-40B4-BE49-F238E27FC236}">
                <a16:creationId xmlns:a16="http://schemas.microsoft.com/office/drawing/2014/main" id="{9E528049-4EBD-9A44-AA5D-3C1348243CB5}"/>
              </a:ext>
            </a:extLst>
          </p:cNvPr>
          <p:cNvSpPr txBox="1"/>
          <p:nvPr/>
        </p:nvSpPr>
        <p:spPr>
          <a:xfrm>
            <a:off x="5421097" y="6315400"/>
            <a:ext cx="17523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algn="ctr"/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Berufsbezeichnung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algn="ctr"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sapien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7" name="Rounded Rectangle 147">
            <a:extLst>
              <a:ext uri="{FF2B5EF4-FFF2-40B4-BE49-F238E27FC236}">
                <a16:creationId xmlns:a16="http://schemas.microsoft.com/office/drawing/2014/main" id="{EB4D2AE2-ECB9-D34E-8352-DB8A529EE2E7}"/>
              </a:ext>
            </a:extLst>
          </p:cNvPr>
          <p:cNvSpPr/>
          <p:nvPr/>
        </p:nvSpPr>
        <p:spPr>
          <a:xfrm>
            <a:off x="5732900" y="5692909"/>
            <a:ext cx="1128750" cy="430930"/>
          </a:xfrm>
          <a:prstGeom prst="roundRect">
            <a:avLst/>
          </a:prstGeom>
          <a:solidFill>
            <a:srgbClr val="B3E3D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4A357A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148" name="TextBox 149">
            <a:extLst>
              <a:ext uri="{FF2B5EF4-FFF2-40B4-BE49-F238E27FC236}">
                <a16:creationId xmlns:a16="http://schemas.microsoft.com/office/drawing/2014/main" id="{8A7DFA36-BFF4-434A-820A-B853781F6555}"/>
              </a:ext>
            </a:extLst>
          </p:cNvPr>
          <p:cNvSpPr txBox="1"/>
          <p:nvPr/>
        </p:nvSpPr>
        <p:spPr>
          <a:xfrm>
            <a:off x="221509" y="7880957"/>
            <a:ext cx="12100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B3E3D6"/>
                </a:solidFill>
                <a:ea typeface="Roboto" pitchFamily="2" charset="0"/>
                <a:cs typeface="Lato" panose="020F0502020204030203" pitchFamily="34" charset="0"/>
              </a:rPr>
              <a:t>FÄHIGKEITEN </a:t>
            </a:r>
          </a:p>
        </p:txBody>
      </p:sp>
      <p:grpSp>
        <p:nvGrpSpPr>
          <p:cNvPr id="149" name="Group 19">
            <a:extLst>
              <a:ext uri="{FF2B5EF4-FFF2-40B4-BE49-F238E27FC236}">
                <a16:creationId xmlns:a16="http://schemas.microsoft.com/office/drawing/2014/main" id="{BC6B89CA-56C9-2C47-BCE0-0E91900EBBA3}"/>
              </a:ext>
            </a:extLst>
          </p:cNvPr>
          <p:cNvGrpSpPr/>
          <p:nvPr/>
        </p:nvGrpSpPr>
        <p:grpSpPr>
          <a:xfrm>
            <a:off x="1497803" y="8553053"/>
            <a:ext cx="1102522" cy="162369"/>
            <a:chOff x="1497803" y="8451455"/>
            <a:chExt cx="1102522" cy="162369"/>
          </a:xfrm>
        </p:grpSpPr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0B14D407-139E-3446-9FD9-9F5FB1D67924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C7C346E3-37F1-014E-953D-AD557C73042E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2" name="Group 272">
            <a:extLst>
              <a:ext uri="{FF2B5EF4-FFF2-40B4-BE49-F238E27FC236}">
                <a16:creationId xmlns:a16="http://schemas.microsoft.com/office/drawing/2014/main" id="{96F74FFD-2E87-8C41-B054-24B49ED42D0A}"/>
              </a:ext>
            </a:extLst>
          </p:cNvPr>
          <p:cNvGrpSpPr/>
          <p:nvPr/>
        </p:nvGrpSpPr>
        <p:grpSpPr>
          <a:xfrm>
            <a:off x="1497803" y="8854921"/>
            <a:ext cx="1102522" cy="162369"/>
            <a:chOff x="1497803" y="8451455"/>
            <a:chExt cx="1102522" cy="162369"/>
          </a:xfrm>
        </p:grpSpPr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A60E4DF2-E0BE-674E-AB96-67697F59D5D3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7FDAD63F-3FDB-5B42-BFCE-0247785A6C91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5" name="Group 275">
            <a:extLst>
              <a:ext uri="{FF2B5EF4-FFF2-40B4-BE49-F238E27FC236}">
                <a16:creationId xmlns:a16="http://schemas.microsoft.com/office/drawing/2014/main" id="{D88DBCF1-6CB6-8641-BB9A-20DE36BC3B82}"/>
              </a:ext>
            </a:extLst>
          </p:cNvPr>
          <p:cNvGrpSpPr/>
          <p:nvPr/>
        </p:nvGrpSpPr>
        <p:grpSpPr>
          <a:xfrm>
            <a:off x="1497803" y="9156789"/>
            <a:ext cx="1102522" cy="162369"/>
            <a:chOff x="1497803" y="8451455"/>
            <a:chExt cx="1102522" cy="162369"/>
          </a:xfrm>
        </p:grpSpPr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468D6125-4E1F-F34F-A0E4-14728AC6D4DF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EB62BE63-6C04-FB4A-A5DA-5465A3BAB2CE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8" name="Group 278">
            <a:extLst>
              <a:ext uri="{FF2B5EF4-FFF2-40B4-BE49-F238E27FC236}">
                <a16:creationId xmlns:a16="http://schemas.microsoft.com/office/drawing/2014/main" id="{5B54879B-02A8-484E-83AF-21210F0DFBD1}"/>
              </a:ext>
            </a:extLst>
          </p:cNvPr>
          <p:cNvGrpSpPr/>
          <p:nvPr/>
        </p:nvGrpSpPr>
        <p:grpSpPr>
          <a:xfrm>
            <a:off x="1497803" y="9458657"/>
            <a:ext cx="1102522" cy="162369"/>
            <a:chOff x="1497803" y="8451455"/>
            <a:chExt cx="1102522" cy="162369"/>
          </a:xfrm>
        </p:grpSpPr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6400070D-B2CB-0748-BF79-C7578B4E4484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5ABD5233-2B85-5F43-814E-A1921DAA3B48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1" name="Group 281">
            <a:extLst>
              <a:ext uri="{FF2B5EF4-FFF2-40B4-BE49-F238E27FC236}">
                <a16:creationId xmlns:a16="http://schemas.microsoft.com/office/drawing/2014/main" id="{6B5811F6-87B9-9B4E-8468-3F9BA9436A5E}"/>
              </a:ext>
            </a:extLst>
          </p:cNvPr>
          <p:cNvGrpSpPr/>
          <p:nvPr/>
        </p:nvGrpSpPr>
        <p:grpSpPr>
          <a:xfrm>
            <a:off x="3692555" y="8553053"/>
            <a:ext cx="1102522" cy="162369"/>
            <a:chOff x="1497803" y="8451455"/>
            <a:chExt cx="1102522" cy="162369"/>
          </a:xfrm>
        </p:grpSpPr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255EFDB0-DE58-564B-937D-D66A007F6D31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F0C9ECBD-6859-7E4D-9F78-211E4657EC67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4" name="Group 284">
            <a:extLst>
              <a:ext uri="{FF2B5EF4-FFF2-40B4-BE49-F238E27FC236}">
                <a16:creationId xmlns:a16="http://schemas.microsoft.com/office/drawing/2014/main" id="{9403217F-2ADE-8544-BF61-7D1178205511}"/>
              </a:ext>
            </a:extLst>
          </p:cNvPr>
          <p:cNvGrpSpPr/>
          <p:nvPr/>
        </p:nvGrpSpPr>
        <p:grpSpPr>
          <a:xfrm>
            <a:off x="3692555" y="8854921"/>
            <a:ext cx="1102522" cy="162369"/>
            <a:chOff x="1497803" y="8451455"/>
            <a:chExt cx="1102522" cy="162369"/>
          </a:xfrm>
        </p:grpSpPr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DBEC06CF-F4BD-C141-BF60-1BDCFDE88F8E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1598B863-FFC0-364F-B76B-FCE123F58A4D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7" name="Group 287">
            <a:extLst>
              <a:ext uri="{FF2B5EF4-FFF2-40B4-BE49-F238E27FC236}">
                <a16:creationId xmlns:a16="http://schemas.microsoft.com/office/drawing/2014/main" id="{881640E9-F2FB-EB42-B4E8-C237E312D0F8}"/>
              </a:ext>
            </a:extLst>
          </p:cNvPr>
          <p:cNvGrpSpPr/>
          <p:nvPr/>
        </p:nvGrpSpPr>
        <p:grpSpPr>
          <a:xfrm>
            <a:off x="3692555" y="9156789"/>
            <a:ext cx="1102522" cy="162369"/>
            <a:chOff x="1497803" y="8451455"/>
            <a:chExt cx="1102522" cy="162369"/>
          </a:xfrm>
        </p:grpSpPr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C9C2C1D6-5299-434B-A269-FF7D060A92D4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0EF765A0-5F6A-9D42-B779-FAC8C10733D2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0" name="Group 293">
            <a:extLst>
              <a:ext uri="{FF2B5EF4-FFF2-40B4-BE49-F238E27FC236}">
                <a16:creationId xmlns:a16="http://schemas.microsoft.com/office/drawing/2014/main" id="{17A98FF9-EF2F-5344-955A-48487B13504F}"/>
              </a:ext>
            </a:extLst>
          </p:cNvPr>
          <p:cNvGrpSpPr/>
          <p:nvPr/>
        </p:nvGrpSpPr>
        <p:grpSpPr>
          <a:xfrm>
            <a:off x="6137389" y="8553053"/>
            <a:ext cx="1102522" cy="162369"/>
            <a:chOff x="1497803" y="8451455"/>
            <a:chExt cx="1102522" cy="162369"/>
          </a:xfrm>
        </p:grpSpPr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5AF19E04-8592-1740-B9ED-4C453A0E110C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1B57E444-9415-C24B-BE5D-B51A089C10A6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3" name="Group 296">
            <a:extLst>
              <a:ext uri="{FF2B5EF4-FFF2-40B4-BE49-F238E27FC236}">
                <a16:creationId xmlns:a16="http://schemas.microsoft.com/office/drawing/2014/main" id="{F36B23F7-F68B-F845-B87C-287086B7A93C}"/>
              </a:ext>
            </a:extLst>
          </p:cNvPr>
          <p:cNvGrpSpPr/>
          <p:nvPr/>
        </p:nvGrpSpPr>
        <p:grpSpPr>
          <a:xfrm>
            <a:off x="6137389" y="8854921"/>
            <a:ext cx="1102522" cy="162369"/>
            <a:chOff x="1497803" y="8451455"/>
            <a:chExt cx="1102522" cy="162369"/>
          </a:xfrm>
        </p:grpSpPr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05CC36E9-FC3B-8244-8332-79205C28550E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ACD366CB-8C81-444B-8DE7-D096B5149551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6" name="Group 299">
            <a:extLst>
              <a:ext uri="{FF2B5EF4-FFF2-40B4-BE49-F238E27FC236}">
                <a16:creationId xmlns:a16="http://schemas.microsoft.com/office/drawing/2014/main" id="{3047D04D-CE82-D443-9D0A-A5F2468B5658}"/>
              </a:ext>
            </a:extLst>
          </p:cNvPr>
          <p:cNvGrpSpPr/>
          <p:nvPr/>
        </p:nvGrpSpPr>
        <p:grpSpPr>
          <a:xfrm>
            <a:off x="6137389" y="9156789"/>
            <a:ext cx="1102522" cy="162369"/>
            <a:chOff x="1497803" y="8451455"/>
            <a:chExt cx="1102522" cy="162369"/>
          </a:xfrm>
        </p:grpSpPr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4ED6A5A2-81FF-9F46-9AD2-31ED170CBB2C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8" name="Rectangle 177">
              <a:extLst>
                <a:ext uri="{FF2B5EF4-FFF2-40B4-BE49-F238E27FC236}">
                  <a16:creationId xmlns:a16="http://schemas.microsoft.com/office/drawing/2014/main" id="{8C9FD546-5895-5441-92C9-08A068A82ACD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9" name="Group 302">
            <a:extLst>
              <a:ext uri="{FF2B5EF4-FFF2-40B4-BE49-F238E27FC236}">
                <a16:creationId xmlns:a16="http://schemas.microsoft.com/office/drawing/2014/main" id="{D2F749FF-DBC6-FD48-83C7-CE3E94BD0B30}"/>
              </a:ext>
            </a:extLst>
          </p:cNvPr>
          <p:cNvGrpSpPr/>
          <p:nvPr/>
        </p:nvGrpSpPr>
        <p:grpSpPr>
          <a:xfrm>
            <a:off x="6137389" y="9458657"/>
            <a:ext cx="1102522" cy="162369"/>
            <a:chOff x="1497803" y="8451455"/>
            <a:chExt cx="1102522" cy="162369"/>
          </a:xfrm>
        </p:grpSpPr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76AD163A-1966-C247-A339-D195D495620C}"/>
                </a:ext>
              </a:extLst>
            </p:cNvPr>
            <p:cNvSpPr/>
            <p:nvPr/>
          </p:nvSpPr>
          <p:spPr>
            <a:xfrm>
              <a:off x="1497803" y="8451455"/>
              <a:ext cx="1102522" cy="162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CC96FDC6-8E7E-454A-930A-EF58EEC12608}"/>
                </a:ext>
              </a:extLst>
            </p:cNvPr>
            <p:cNvSpPr/>
            <p:nvPr/>
          </p:nvSpPr>
          <p:spPr>
            <a:xfrm>
              <a:off x="1497803" y="8451455"/>
              <a:ext cx="726285" cy="162369"/>
            </a:xfrm>
            <a:prstGeom prst="rect">
              <a:avLst/>
            </a:prstGeom>
            <a:solidFill>
              <a:srgbClr val="B3E3D6"/>
            </a:solidFill>
            <a:ln>
              <a:solidFill>
                <a:srgbClr val="B3E3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2" name="TextBox 305">
            <a:extLst>
              <a:ext uri="{FF2B5EF4-FFF2-40B4-BE49-F238E27FC236}">
                <a16:creationId xmlns:a16="http://schemas.microsoft.com/office/drawing/2014/main" id="{ACAABB11-F5CE-6E4C-89D9-DF5EC265FDA7}"/>
              </a:ext>
            </a:extLst>
          </p:cNvPr>
          <p:cNvSpPr txBox="1"/>
          <p:nvPr/>
        </p:nvSpPr>
        <p:spPr>
          <a:xfrm>
            <a:off x="4527559" y="3219865"/>
            <a:ext cx="289871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err="1">
                <a:solidFill>
                  <a:schemeClr val="bg1"/>
                </a:solidFill>
                <a:cs typeface="Lato" panose="020F0502020204030203" pitchFamily="34" charset="0"/>
              </a:rPr>
              <a:t>Universität</a:t>
            </a:r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s-ES" sz="900" dirty="0" err="1">
                <a:solidFill>
                  <a:schemeClr val="bg1"/>
                </a:solidFill>
                <a:cs typeface="Lato" panose="020F0502020204030203" pitchFamily="34" charset="0"/>
              </a:rPr>
              <a:t>Grad</a:t>
            </a:r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tristique sapien nec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83" name="TextBox 306">
            <a:extLst>
              <a:ext uri="{FF2B5EF4-FFF2-40B4-BE49-F238E27FC236}">
                <a16:creationId xmlns:a16="http://schemas.microsoft.com/office/drawing/2014/main" id="{5D529E23-F6AD-6541-ABB3-D1A9925AC817}"/>
              </a:ext>
            </a:extLst>
          </p:cNvPr>
          <p:cNvSpPr txBox="1"/>
          <p:nvPr/>
        </p:nvSpPr>
        <p:spPr>
          <a:xfrm>
            <a:off x="4058739" y="3219865"/>
            <a:ext cx="6504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84" name="Chevron 183">
            <a:extLst>
              <a:ext uri="{FF2B5EF4-FFF2-40B4-BE49-F238E27FC236}">
                <a16:creationId xmlns:a16="http://schemas.microsoft.com/office/drawing/2014/main" id="{548D430F-CD10-6745-911F-EB9BDC3C5E2E}"/>
              </a:ext>
            </a:extLst>
          </p:cNvPr>
          <p:cNvSpPr/>
          <p:nvPr/>
        </p:nvSpPr>
        <p:spPr>
          <a:xfrm>
            <a:off x="355095" y="5258164"/>
            <a:ext cx="238630" cy="302080"/>
          </a:xfrm>
          <a:prstGeom prst="chevron">
            <a:avLst>
              <a:gd name="adj" fmla="val 79466"/>
            </a:avLst>
          </a:prstGeom>
          <a:noFill/>
          <a:ln w="12700">
            <a:solidFill>
              <a:srgbClr val="78CEB7"/>
            </a:solidFill>
          </a:ln>
        </p:spPr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5" name="Chevron 184">
            <a:extLst>
              <a:ext uri="{FF2B5EF4-FFF2-40B4-BE49-F238E27FC236}">
                <a16:creationId xmlns:a16="http://schemas.microsoft.com/office/drawing/2014/main" id="{1973E7C6-AEA9-9646-B776-D5FC1900D593}"/>
              </a:ext>
            </a:extLst>
          </p:cNvPr>
          <p:cNvSpPr/>
          <p:nvPr/>
        </p:nvSpPr>
        <p:spPr>
          <a:xfrm flipH="1">
            <a:off x="6917330" y="5258164"/>
            <a:ext cx="238630" cy="302080"/>
          </a:xfrm>
          <a:prstGeom prst="chevron">
            <a:avLst>
              <a:gd name="adj" fmla="val 79466"/>
            </a:avLst>
          </a:prstGeom>
          <a:noFill/>
          <a:ln w="12700">
            <a:solidFill>
              <a:srgbClr val="78CEB7"/>
            </a:solidFill>
          </a:ln>
        </p:spPr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6" name="TextBox 61">
            <a:extLst>
              <a:ext uri="{FF2B5EF4-FFF2-40B4-BE49-F238E27FC236}">
                <a16:creationId xmlns:a16="http://schemas.microsoft.com/office/drawing/2014/main" id="{B2C1D2B7-C43B-2448-895A-65A447A9143B}"/>
              </a:ext>
            </a:extLst>
          </p:cNvPr>
          <p:cNvSpPr txBox="1"/>
          <p:nvPr/>
        </p:nvSpPr>
        <p:spPr>
          <a:xfrm>
            <a:off x="959182" y="3823115"/>
            <a:ext cx="289871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err="1">
                <a:solidFill>
                  <a:schemeClr val="bg1"/>
                </a:solidFill>
                <a:cs typeface="Lato" panose="020F0502020204030203" pitchFamily="34" charset="0"/>
              </a:rPr>
              <a:t>Universität</a:t>
            </a:r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s-ES" sz="900" dirty="0" err="1">
                <a:solidFill>
                  <a:schemeClr val="bg1"/>
                </a:solidFill>
                <a:cs typeface="Lato" panose="020F0502020204030203" pitchFamily="34" charset="0"/>
              </a:rPr>
              <a:t>Grad</a:t>
            </a:r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tristique sapien nec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87" name="TextBox 62">
            <a:extLst>
              <a:ext uri="{FF2B5EF4-FFF2-40B4-BE49-F238E27FC236}">
                <a16:creationId xmlns:a16="http://schemas.microsoft.com/office/drawing/2014/main" id="{0E904591-9C4C-7143-9712-CFDE09FDBC55}"/>
              </a:ext>
            </a:extLst>
          </p:cNvPr>
          <p:cNvSpPr txBox="1"/>
          <p:nvPr/>
        </p:nvSpPr>
        <p:spPr>
          <a:xfrm>
            <a:off x="490362" y="3823115"/>
            <a:ext cx="6504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88" name="TextBox 305">
            <a:extLst>
              <a:ext uri="{FF2B5EF4-FFF2-40B4-BE49-F238E27FC236}">
                <a16:creationId xmlns:a16="http://schemas.microsoft.com/office/drawing/2014/main" id="{D7AB8754-9B4C-6B4A-8866-A04D1EF4154D}"/>
              </a:ext>
            </a:extLst>
          </p:cNvPr>
          <p:cNvSpPr txBox="1"/>
          <p:nvPr/>
        </p:nvSpPr>
        <p:spPr>
          <a:xfrm>
            <a:off x="4526333" y="3823115"/>
            <a:ext cx="289871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err="1">
                <a:solidFill>
                  <a:schemeClr val="bg1"/>
                </a:solidFill>
                <a:cs typeface="Lato" panose="020F0502020204030203" pitchFamily="34" charset="0"/>
              </a:rPr>
              <a:t>Universität</a:t>
            </a:r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s-ES" sz="900" dirty="0" err="1">
                <a:solidFill>
                  <a:schemeClr val="bg1"/>
                </a:solidFill>
                <a:cs typeface="Lato" panose="020F0502020204030203" pitchFamily="34" charset="0"/>
              </a:rPr>
              <a:t>Grad</a:t>
            </a:r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tristique sapien nec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89" name="TextBox 306">
            <a:extLst>
              <a:ext uri="{FF2B5EF4-FFF2-40B4-BE49-F238E27FC236}">
                <a16:creationId xmlns:a16="http://schemas.microsoft.com/office/drawing/2014/main" id="{5E6B71D6-B49E-004C-9808-9FE3AFF6BAE4}"/>
              </a:ext>
            </a:extLst>
          </p:cNvPr>
          <p:cNvSpPr txBox="1"/>
          <p:nvPr/>
        </p:nvSpPr>
        <p:spPr>
          <a:xfrm>
            <a:off x="4057513" y="3823115"/>
            <a:ext cx="6504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pic>
        <p:nvPicPr>
          <p:cNvPr id="190" name="Image 189" descr="Une image contenant personne, bâtiment, femme, habits&#10;&#10;&#10;&#10;Description générée automatiquement">
            <a:extLst>
              <a:ext uri="{FF2B5EF4-FFF2-40B4-BE49-F238E27FC236}">
                <a16:creationId xmlns:a16="http://schemas.microsoft.com/office/drawing/2014/main" id="{DC879952-62DD-DF42-BEEB-5F7E777C1E24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56" r="13160"/>
          <a:stretch/>
        </p:blipFill>
        <p:spPr>
          <a:xfrm>
            <a:off x="5031040" y="581179"/>
            <a:ext cx="2357177" cy="2355809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7132572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288</Words>
  <Application>Microsoft Macintosh PowerPoint</Application>
  <PresentationFormat>Personnalisé</PresentationFormat>
  <Paragraphs>57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</cp:revision>
  <dcterms:created xsi:type="dcterms:W3CDTF">2019-03-28T09:03:17Z</dcterms:created>
  <dcterms:modified xsi:type="dcterms:W3CDTF">2019-03-28T09:05:49Z</dcterms:modified>
</cp:coreProperties>
</file>