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E181"/>
    <a:srgbClr val="06B2CE"/>
    <a:srgbClr val="80CAA3"/>
    <a:srgbClr val="672393"/>
    <a:srgbClr val="F5279E"/>
    <a:srgbClr val="FF6699"/>
    <a:srgbClr val="FF5050"/>
    <a:srgbClr val="FC887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939D7-2550-4943-89B5-E8CED2643B29}" v="15" dt="2018-11-19T10:29:38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714" y="-4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9939D7-2550-4943-89B5-E8CED2643B29}"/>
    <pc:docChg chg="modSld">
      <pc:chgData name="Axel Maille" userId="065ad68c099279a8" providerId="LiveId" clId="{6B9939D7-2550-4943-89B5-E8CED2643B29}" dt="2018-11-19T10:30:14.943" v="230" actId="1076"/>
      <pc:docMkLst>
        <pc:docMk/>
      </pc:docMkLst>
      <pc:sldChg chg="addSp modSp">
        <pc:chgData name="Axel Maille" userId="065ad68c099279a8" providerId="LiveId" clId="{6B9939D7-2550-4943-89B5-E8CED2643B29}" dt="2018-11-19T10:30:14.943" v="230" actId="1076"/>
        <pc:sldMkLst>
          <pc:docMk/>
          <pc:sldMk cId="2374965228" sldId="257"/>
        </pc:sldMkLst>
        <pc:spChg chg="mod">
          <ac:chgData name="Axel Maille" userId="065ad68c099279a8" providerId="LiveId" clId="{6B9939D7-2550-4943-89B5-E8CED2643B29}" dt="2018-11-19T10:29:03.314" v="216" actId="14100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7.658" v="8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5.478" v="80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20.063" v="55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8.034" v="28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6.388" v="0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6.346" v="2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7.636" v="1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4.793" v="2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8.839" v="2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3.285" v="2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0.166" v="3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54.737" v="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0.745" v="20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4.871" v="4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5.932" v="5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3.421" v="11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30.998" v="7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3.708" v="97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7.794" v="120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1.293" v="129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5.318" v="139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6.758" v="104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8.370" v="146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1.535" v="154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4.714" v="161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00.349" v="116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8.765" v="168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2.196" v="175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5.987" v="183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9.610" v="191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6B9939D7-2550-4943-89B5-E8CED2643B29}" dt="2018-11-19T10:25:45.932" v="5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6B9939D7-2550-4943-89B5-E8CED2643B29}" dt="2018-11-19T10:30:14.943" v="230" actId="1076"/>
          <ac:picMkLst>
            <pc:docMk/>
            <pc:sldMk cId="2374965228" sldId="257"/>
            <ac:picMk id="4" creationId="{791B9144-6172-FB49-8F69-86FECB3BD9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39172" r="43145"/>
          <a:stretch/>
        </p:blipFill>
        <p:spPr>
          <a:xfrm>
            <a:off x="4889097" y="-19050"/>
            <a:ext cx="2692804" cy="28877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" y="1847850"/>
            <a:ext cx="3047999" cy="808181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9717" y="-11427"/>
            <a:ext cx="3803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Alexandre </a:t>
            </a:r>
          </a:p>
          <a:p>
            <a:r>
              <a:rPr lang="en-GB" sz="6000" b="1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LEMANS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4056" y="1947908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BERUFSERFAHRUNGEN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709" y="8423244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709" y="8796143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010" y="9163789"/>
            <a:ext cx="2647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ZUSÄTZLICHE INFORMATION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84010" y="9511281"/>
            <a:ext cx="399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31464" y="7554378"/>
            <a:ext cx="137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64027" y="7928771"/>
            <a:ext cx="4151172" cy="1114274"/>
            <a:chOff x="3315478" y="8627906"/>
            <a:chExt cx="4151172" cy="1114274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2790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2790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88182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88182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82603" y="1986254"/>
            <a:ext cx="98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KONTAKT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76202" y="2330663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76202" y="3328451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FÄHIGKEITEN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00709" y="367074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328501" y="39708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28501" y="42852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28501" y="45995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28501" y="49139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200709" y="534984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8501" y="56499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28501" y="59643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Spanisch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28501" y="62786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00709" y="67062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328501" y="70063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Kreativ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8501" y="73207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8501" y="76351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28501" y="79537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471015" y="410911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153793" y="404399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471015" y="442304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895898" y="435792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471015" y="473698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153793" y="46718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471015" y="505091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895898" y="498579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471015" y="5764288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153793" y="569916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471015" y="6084556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895898" y="601943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471015" y="640482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153793" y="633970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471015" y="712966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153793" y="706454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471015" y="744359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895898" y="737847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471015" y="775753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153793" y="769241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471015" y="807146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895898" y="800634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73" y="9994788"/>
            <a:ext cx="2798727" cy="631657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328501" y="268487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682165" y="820897"/>
            <a:ext cx="289909" cy="28990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361888" y="1010091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844272" y="1222454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1023407" y="331198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Image 3" descr="Une image contenant personne, bâtiment, homme, cravate&#10;&#10;&#10;&#10;Description générée automatiquement">
            <a:extLst>
              <a:ext uri="{FF2B5EF4-FFF2-40B4-BE49-F238E27FC236}">
                <a16:creationId xmlns:a16="http://schemas.microsoft.com/office/drawing/2014/main" xmlns="" id="{791B9144-6172-FB49-8F69-86FECB3BD9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27795"/>
          <a:stretch/>
        </p:blipFill>
        <p:spPr>
          <a:xfrm>
            <a:off x="1467463" y="142936"/>
            <a:ext cx="1967507" cy="2021516"/>
          </a:xfrm>
          <a:prstGeom prst="ellipse">
            <a:avLst/>
          </a:prstGeom>
          <a:ln w="38100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352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2019-02-06T11:14:17Z</dcterms:modified>
</cp:coreProperties>
</file>