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CAA3"/>
    <a:srgbClr val="672393"/>
    <a:srgbClr val="06B2CE"/>
    <a:srgbClr val="F5279E"/>
    <a:srgbClr val="FF6699"/>
    <a:srgbClr val="FF5050"/>
    <a:srgbClr val="FC8876"/>
    <a:srgbClr val="00CC99"/>
    <a:srgbClr val="2B2A52"/>
    <a:srgbClr val="1DB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1A1D16-AB91-6B42-B9F2-182D1DEE231E}" v="21" dt="2018-11-19T10:21:03.0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13" autoAdjust="0"/>
    <p:restoredTop sz="95324" autoAdjust="0"/>
  </p:normalViewPr>
  <p:slideViewPr>
    <p:cSldViewPr snapToGrid="0">
      <p:cViewPr>
        <p:scale>
          <a:sx n="96" d="100"/>
          <a:sy n="96" d="100"/>
        </p:scale>
        <p:origin x="1044" y="-3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C1A1D16-AB91-6B42-B9F2-182D1DEE231E}"/>
    <pc:docChg chg="modSld">
      <pc:chgData name="Axel Maille" userId="065ad68c099279a8" providerId="LiveId" clId="{3C1A1D16-AB91-6B42-B9F2-182D1DEE231E}" dt="2018-11-19T10:21:03.054" v="169" actId="207"/>
      <pc:docMkLst>
        <pc:docMk/>
      </pc:docMkLst>
      <pc:sldChg chg="addSp delSp modSp">
        <pc:chgData name="Axel Maille" userId="065ad68c099279a8" providerId="LiveId" clId="{3C1A1D16-AB91-6B42-B9F2-182D1DEE231E}" dt="2018-11-19T10:21:03.054" v="169" actId="207"/>
        <pc:sldMkLst>
          <pc:docMk/>
          <pc:sldMk cId="2374965228" sldId="257"/>
        </pc:sldMkLst>
        <pc:spChg chg="del mod">
          <ac:chgData name="Axel Maille" userId="065ad68c099279a8" providerId="LiveId" clId="{3C1A1D16-AB91-6B42-B9F2-182D1DEE231E}" dt="2018-11-19T10:18:55.826" v="121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10.481" v="72" actId="6549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21:03.054" v="169" actId="207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26.441" v="27" actId="1076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18.480" v="36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05.454" v="31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19.931" v="38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13.387" v="32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21.789" v="40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14.430" v="33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7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23.319" v="42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15.519" v="34"/>
          <ac:spMkLst>
            <pc:docMk/>
            <pc:sldMk cId="2374965228" sldId="257"/>
            <ac:spMk id="3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26.154" v="84" actId="1076"/>
          <ac:spMkLst>
            <pc:docMk/>
            <pc:sldMk cId="2374965228" sldId="257"/>
            <ac:spMk id="32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21.325" v="83" actId="6549"/>
          <ac:spMkLst>
            <pc:docMk/>
            <pc:sldMk cId="2374965228" sldId="257"/>
            <ac:spMk id="33" creationId="{00000000-0000-0000-0000-000000000000}"/>
          </ac:spMkLst>
        </pc:spChg>
        <pc:spChg chg="add del mod">
          <ac:chgData name="Axel Maille" userId="065ad68c099279a8" providerId="LiveId" clId="{3C1A1D16-AB91-6B42-B9F2-182D1DEE231E}" dt="2018-11-19T10:20:36.568" v="165"/>
          <ac:spMkLst>
            <pc:docMk/>
            <pc:sldMk cId="2374965228" sldId="257"/>
            <ac:spMk id="68" creationId="{8F50653F-9FE2-7845-AFE1-A48BD44BDEB7}"/>
          </ac:spMkLst>
        </pc:spChg>
        <pc:spChg chg="add">
          <ac:chgData name="Axel Maille" userId="065ad68c099279a8" providerId="LiveId" clId="{3C1A1D16-AB91-6B42-B9F2-182D1DEE231E}" dt="2018-11-19T10:20:36.982" v="166"/>
          <ac:spMkLst>
            <pc:docMk/>
            <pc:sldMk cId="2374965228" sldId="257"/>
            <ac:spMk id="71" creationId="{665495E4-2C2A-6543-AA93-D559AAA98B24}"/>
          </ac:spMkLst>
        </pc:spChg>
        <pc:spChg chg="mod">
          <ac:chgData name="Axel Maille" userId="065ad68c099279a8" providerId="LiveId" clId="{3C1A1D16-AB91-6B42-B9F2-182D1DEE231E}" dt="2018-11-19T10:18:17.827" v="82" actId="1076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35.154" v="45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37.976" v="46" actId="207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3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5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7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9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6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63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65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67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69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7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72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08.088" v="71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08.088" v="71" actId="1076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58.445" v="69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45.568" v="119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38.490" v="106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42.011" v="118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7" creationId="{00000000-0000-0000-0000-000000000000}"/>
          </ac:spMkLst>
        </pc:spChg>
        <pc:grpChg chg="mod">
          <ac:chgData name="Axel Maille" userId="065ad68c099279a8" providerId="LiveId" clId="{3C1A1D16-AB91-6B42-B9F2-182D1DEE231E}" dt="2018-11-19T10:17:30.981" v="44"/>
          <ac:grpSpMkLst>
            <pc:docMk/>
            <pc:sldMk cId="2374965228" sldId="257"/>
            <ac:grpSpMk id="3" creationId="{00000000-0000-0000-0000-000000000000}"/>
          </ac:grpSpMkLst>
        </pc:grpChg>
        <pc:picChg chg="add mod modCrop">
          <ac:chgData name="Axel Maille" userId="065ad68c099279a8" providerId="LiveId" clId="{3C1A1D16-AB91-6B42-B9F2-182D1DEE231E}" dt="2018-11-19T10:20:43.122" v="167" actId="14100"/>
          <ac:picMkLst>
            <pc:docMk/>
            <pc:sldMk cId="2374965228" sldId="257"/>
            <ac:picMk id="4" creationId="{DF610FB0-B2A0-F34A-A478-34306C1849A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ctangle 171"/>
          <p:cNvSpPr/>
          <p:nvPr/>
        </p:nvSpPr>
        <p:spPr>
          <a:xfrm>
            <a:off x="289954" y="1143001"/>
            <a:ext cx="6982943" cy="9205686"/>
          </a:xfrm>
          <a:prstGeom prst="rect">
            <a:avLst/>
          </a:prstGeom>
          <a:noFill/>
          <a:ln w="57150" cap="rnd">
            <a:solidFill>
              <a:srgbClr val="06B2C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1" y="0"/>
            <a:ext cx="4163828" cy="1688123"/>
          </a:xfrm>
          <a:prstGeom prst="rect">
            <a:avLst/>
          </a:prstGeom>
          <a:solidFill>
            <a:srgbClr val="6723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151374" y="1938207"/>
            <a:ext cx="1937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672393"/>
                </a:solidFill>
                <a:ea typeface="Roboto" pitchFamily="2" charset="0"/>
                <a:cs typeface="Lato" panose="020F0502020204030203" pitchFamily="34" charset="0"/>
              </a:rPr>
              <a:t>BERUFSERFAHRUNGEN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64027" y="2315834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46528" y="2315834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b="1" dirty="0" smtClean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84010" y="2618687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64027" y="3613234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46528" y="3613234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184010" y="3916087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64027" y="4871158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46528" y="4871158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84010" y="5174011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64027" y="6147353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46528" y="6147353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84010" y="6450206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0624" y="8774365"/>
            <a:ext cx="1085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672393"/>
                </a:solidFill>
                <a:ea typeface="Roboto" pitchFamily="2" charset="0"/>
                <a:cs typeface="Lato" panose="020F0502020204030203" pitchFamily="34" charset="0"/>
              </a:rPr>
              <a:t>ÜBER MICH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0624" y="9082142"/>
            <a:ext cx="24902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74624" y="9392234"/>
            <a:ext cx="2339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672393"/>
                </a:solidFill>
                <a:ea typeface="Roboto" pitchFamily="2" charset="0"/>
                <a:cs typeface="Lato" panose="020F0502020204030203" pitchFamily="34" charset="0"/>
              </a:rPr>
              <a:t>ZUSÄTZLICHE INFORMATION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84010" y="9705146"/>
            <a:ext cx="3990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174746" y="7687772"/>
            <a:ext cx="1220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672393"/>
                </a:solidFill>
                <a:ea typeface="Roboto" pitchFamily="2" charset="0"/>
                <a:cs typeface="Lato" panose="020F0502020204030203" pitchFamily="34" charset="0"/>
              </a:rPr>
              <a:t>AUSBILDUNG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164027" y="8040855"/>
            <a:ext cx="4151172" cy="1103641"/>
            <a:chOff x="3315478" y="8606640"/>
            <a:chExt cx="4151172" cy="1103641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606640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Universität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–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Grad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  <a:endPara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tristique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606640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156283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Universität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–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Grad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  <a:endPara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tristique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156283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411758" y="2368531"/>
            <a:ext cx="884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672393"/>
                </a:solidFill>
                <a:ea typeface="Roboto" pitchFamily="2" charset="0"/>
                <a:cs typeface="Lato" panose="020F0502020204030203" pitchFamily="34" charset="0"/>
              </a:rPr>
              <a:t>KONTAKT</a:t>
            </a:r>
            <a:endParaRPr lang="en-GB" sz="1400" b="1" dirty="0">
              <a:solidFill>
                <a:srgbClr val="672393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421638" y="2632959"/>
            <a:ext cx="2519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Telefon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 000 111 333</a:t>
            </a:r>
          </a:p>
          <a:p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Mobiltelefon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 000 222 444</a:t>
            </a:r>
          </a:p>
          <a:p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Adresse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 12 Street Name, Berlin</a:t>
            </a:r>
          </a:p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431941" y="3576059"/>
            <a:ext cx="1210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672393"/>
                </a:solidFill>
                <a:ea typeface="Roboto" pitchFamily="2" charset="0"/>
                <a:cs typeface="Lato" panose="020F0502020204030203" pitchFamily="34" charset="0"/>
              </a:rPr>
              <a:t>FÄHIGKEITEN 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423751" y="394189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Professionelle</a:t>
            </a:r>
            <a:r>
              <a:rPr lang="en-GB" sz="1000" b="1" i="1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423751" y="4241979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23751" y="4556363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Grafikdesign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23751" y="487074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Google Ads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423751" y="518513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Programmierung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423751" y="5608938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Sprachen</a:t>
            </a:r>
            <a:endParaRPr lang="en-GB" sz="10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23751" y="590902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Englisch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23751" y="62234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Italienisch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23751" y="653778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Französisch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423751" y="6977448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Persönlichkeit</a:t>
            </a:r>
            <a:r>
              <a:rPr lang="en-GB" sz="1000" b="1" i="1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423751" y="727753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Kreativ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23751" y="759191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Ernst 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23751" y="790629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Innovativ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23751" y="822489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Organisiert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 flipV="1">
            <a:off x="1566265" y="4380265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2249043" y="4315143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1566265" y="4694200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1991148" y="4629078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 flipV="1">
            <a:off x="1566265" y="5008135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2249043" y="4943013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1566265" y="5322070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1991148" y="5256948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1566265" y="6023379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 158"/>
          <p:cNvSpPr/>
          <p:nvPr/>
        </p:nvSpPr>
        <p:spPr>
          <a:xfrm>
            <a:off x="2249043" y="5958257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0" name="Straight Connector 159"/>
          <p:cNvCxnSpPr/>
          <p:nvPr/>
        </p:nvCxnSpPr>
        <p:spPr>
          <a:xfrm flipV="1">
            <a:off x="1566265" y="6343647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1991148" y="6278525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2" name="Straight Connector 161"/>
          <p:cNvCxnSpPr/>
          <p:nvPr/>
        </p:nvCxnSpPr>
        <p:spPr>
          <a:xfrm flipV="1">
            <a:off x="1566265" y="6663915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2249043" y="6598793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4" name="Straight Connector 163"/>
          <p:cNvCxnSpPr/>
          <p:nvPr/>
        </p:nvCxnSpPr>
        <p:spPr>
          <a:xfrm flipV="1">
            <a:off x="1566265" y="7400815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2249043" y="7335693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6" name="Straight Connector 165"/>
          <p:cNvCxnSpPr/>
          <p:nvPr/>
        </p:nvCxnSpPr>
        <p:spPr>
          <a:xfrm flipV="1">
            <a:off x="1566265" y="7714750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1991148" y="7649628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8" name="Straight Connector 167"/>
          <p:cNvCxnSpPr/>
          <p:nvPr/>
        </p:nvCxnSpPr>
        <p:spPr>
          <a:xfrm flipV="1">
            <a:off x="1566265" y="8028685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2249043" y="7963563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70" name="Straight Connector 169"/>
          <p:cNvCxnSpPr/>
          <p:nvPr/>
        </p:nvCxnSpPr>
        <p:spPr>
          <a:xfrm flipV="1">
            <a:off x="1566265" y="8342620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 170"/>
          <p:cNvSpPr/>
          <p:nvPr/>
        </p:nvSpPr>
        <p:spPr>
          <a:xfrm>
            <a:off x="1991148" y="8277498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3"/>
          <a:srcRect l="12675" r="1" b="10786"/>
          <a:stretch/>
        </p:blipFill>
        <p:spPr>
          <a:xfrm rot="16200000">
            <a:off x="4979865" y="-894864"/>
            <a:ext cx="1699638" cy="3466334"/>
          </a:xfrm>
          <a:prstGeom prst="rect">
            <a:avLst/>
          </a:prstGeom>
        </p:spPr>
      </p:pic>
      <p:pic>
        <p:nvPicPr>
          <p:cNvPr id="4" name="Image 3" descr="Une image contenant personne, mur, habits, intérieur&#10;&#10;&#10;&#10;Description générée automatiquement">
            <a:extLst>
              <a:ext uri="{FF2B5EF4-FFF2-40B4-BE49-F238E27FC236}">
                <a16:creationId xmlns="" xmlns:a16="http://schemas.microsoft.com/office/drawing/2014/main" id="{DF610FB0-B2A0-F34A-A478-34306C1849A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93"/>
          <a:stretch/>
        </p:blipFill>
        <p:spPr>
          <a:xfrm>
            <a:off x="389179" y="176123"/>
            <a:ext cx="1984131" cy="2000262"/>
          </a:xfrm>
          <a:prstGeom prst="ellipse">
            <a:avLst/>
          </a:prstGeom>
        </p:spPr>
      </p:pic>
      <p:sp>
        <p:nvSpPr>
          <p:cNvPr id="71" name="TextBox 5">
            <a:extLst>
              <a:ext uri="{FF2B5EF4-FFF2-40B4-BE49-F238E27FC236}">
                <a16:creationId xmlns="" xmlns:a16="http://schemas.microsoft.com/office/drawing/2014/main" id="{665495E4-2C2A-6543-AA93-D559AAA98B24}"/>
              </a:ext>
            </a:extLst>
          </p:cNvPr>
          <p:cNvSpPr txBox="1"/>
          <p:nvPr/>
        </p:nvSpPr>
        <p:spPr>
          <a:xfrm>
            <a:off x="1664349" y="286863"/>
            <a:ext cx="65743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bg1"/>
                </a:solidFill>
                <a:ea typeface="Always In My Heart" panose="02000603000000000000" pitchFamily="2" charset="0"/>
                <a:cs typeface="Lato Black" panose="020F0A02020204030203" pitchFamily="34" charset="0"/>
              </a:rPr>
              <a:t>Solange</a:t>
            </a:r>
            <a:r>
              <a:rPr lang="en-GB" sz="6000" dirty="0">
                <a:solidFill>
                  <a:schemeClr val="bg1"/>
                </a:solidFill>
                <a:ea typeface="Always In My Heart" panose="02000603000000000000" pitchFamily="2" charset="0"/>
                <a:cs typeface="Lato Black" panose="020F0A02020204030203" pitchFamily="34" charset="0"/>
              </a:rPr>
              <a:t> </a:t>
            </a:r>
            <a:r>
              <a:rPr lang="en-GB" sz="6000" b="1" dirty="0">
                <a:solidFill>
                  <a:schemeClr val="bg1"/>
                </a:solidFill>
                <a:ea typeface="Always In My Heart" panose="02000603000000000000" pitchFamily="2" charset="0"/>
                <a:cs typeface="Lato Black" panose="020F0A02020204030203" pitchFamily="34" charset="0"/>
              </a:rPr>
              <a:t>DEWITT</a:t>
            </a:r>
          </a:p>
        </p:txBody>
      </p:sp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312</Words>
  <Application>Microsoft Office PowerPoint</Application>
  <PresentationFormat>Personalizado</PresentationFormat>
  <Paragraphs>60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Always In My Heart</vt:lpstr>
      <vt:lpstr>Arial</vt:lpstr>
      <vt:lpstr>Calibri</vt:lpstr>
      <vt:lpstr>Calibri Light</vt:lpstr>
      <vt:lpstr>Lato</vt:lpstr>
      <vt:lpstr>Lato Black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20</cp:revision>
  <dcterms:created xsi:type="dcterms:W3CDTF">2017-02-16T03:54:32Z</dcterms:created>
  <dcterms:modified xsi:type="dcterms:W3CDTF">2019-02-06T11:07:13Z</dcterms:modified>
</cp:coreProperties>
</file>