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006666"/>
    <a:srgbClr val="2B2A52"/>
    <a:srgbClr val="82CDD2"/>
    <a:srgbClr val="009999"/>
    <a:srgbClr val="FC8876"/>
    <a:srgbClr val="00CC99"/>
    <a:srgbClr val="1DB98B"/>
    <a:srgbClr val="FAC4D2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3B1B4-B0BB-1645-BA87-7E86BA9BCFF5}" v="1" dt="2018-11-23T14:20:22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618" y="-3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F64DA2-4A46-7843-8F71-4A56DB2AF5DE}"/>
    <pc:docChg chg="modSld">
      <pc:chgData name="Axel Maille" userId="065ad68c099279a8" providerId="LiveId" clId="{5EF64DA2-4A46-7843-8F71-4A56DB2AF5DE}" dt="2018-11-19T10:15:10.748" v="285" actId="208"/>
      <pc:docMkLst>
        <pc:docMk/>
      </pc:docMkLst>
      <pc:sldChg chg="addSp delSp modSp">
        <pc:chgData name="Axel Maille" userId="065ad68c099279a8" providerId="LiveId" clId="{5EF64DA2-4A46-7843-8F71-4A56DB2AF5DE}" dt="2018-11-19T10:15:10.748" v="285" actId="208"/>
        <pc:sldMkLst>
          <pc:docMk/>
          <pc:sldMk cId="2374965228" sldId="257"/>
        </pc:sldMkLst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" creationId="{77328B6B-52CD-6641-8255-FBE7C48FABC6}"/>
          </ac:spMkLst>
        </pc:spChg>
        <pc:spChg chg="mod">
          <ac:chgData name="Axel Maille" userId="065ad68c099279a8" providerId="LiveId" clId="{5EF64DA2-4A46-7843-8F71-4A56DB2AF5DE}" dt="2018-11-19T10:10:41.502" v="5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7.026" v="8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17.055" v="110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3.841" v="81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5.526" v="134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26.447" v="12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7.276" v="13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0.513" v="12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8.840" v="138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1.677" v="129"/>
          <ac:spMkLst>
            <pc:docMk/>
            <pc:sldMk cId="2374965228" sldId="257"/>
            <ac:spMk id="26" creationId="{00000000-0000-0000-0000-000000000000}"/>
          </ac:spMkLst>
        </pc:spChg>
        <pc:spChg chg="del mod">
          <ac:chgData name="Axel Maille" userId="065ad68c099279a8" providerId="LiveId" clId="{5EF64DA2-4A46-7843-8F71-4A56DB2AF5DE}" dt="2018-11-19T10:07:35.291" v="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50.550" v="140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2.686" v="130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74" creationId="{A8AB5813-883F-3346-8038-EA31E43E9997}"/>
          </ac:spMkLst>
        </pc:spChg>
        <pc:spChg chg="add mod">
          <ac:chgData name="Axel Maille" userId="065ad68c099279a8" providerId="LiveId" clId="{5EF64DA2-4A46-7843-8F71-4A56DB2AF5DE}" dt="2018-11-19T10:13:23.808" v="146" actId="1076"/>
          <ac:spMkLst>
            <pc:docMk/>
            <pc:sldMk cId="2374965228" sldId="257"/>
            <ac:spMk id="75" creationId="{84C26035-1166-7E43-9F4E-A5FF1F73F5EF}"/>
          </ac:spMkLst>
        </pc:spChg>
        <pc:spChg chg="mod">
          <ac:chgData name="Axel Maille" userId="065ad68c099279a8" providerId="LiveId" clId="{5EF64DA2-4A46-7843-8F71-4A56DB2AF5DE}" dt="2018-11-19T10:15:06.336" v="284" actId="20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28.538" v="147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2.792" v="148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1.141" v="273" actId="207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3.566" v="274" actId="207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4.530" v="275" actId="207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5.317" v="276" actId="207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6.196" v="277" actId="207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7.052" v="278" actId="207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8.043" v="279" actId="207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9.672" v="280" actId="207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0.370" v="281" actId="207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057" v="282" actId="207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777" v="283" actId="207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39.875" v="122" actId="6549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01.434" v="98" actId="20577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9.882" v="16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9.636" v="184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3.463" v="193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7.343" v="20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3.146" v="171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0.389" v="21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3.891" v="218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7.251" v="22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7.021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1.709" v="233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7.792" v="25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1.398" v="262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7.197" v="272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5EF64DA2-4A46-7843-8F71-4A56DB2AF5DE}" dt="2018-11-19T10:12:40.376" v="132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5EF64DA2-4A46-7843-8F71-4A56DB2AF5DE}" dt="2018-11-19T10:11:14.136" v="108"/>
          <ac:grpSpMkLst>
            <pc:docMk/>
            <pc:sldMk cId="2374965228" sldId="257"/>
            <ac:grpSpMk id="18" creationId="{00000000-0000-0000-0000-000000000000}"/>
          </ac:grpSpMkLst>
        </pc:grpChg>
        <pc:cxnChg chg="mod">
          <ac:chgData name="Axel Maille" userId="065ad68c099279a8" providerId="LiveId" clId="{5EF64DA2-4A46-7843-8F71-4A56DB2AF5DE}" dt="2018-11-19T10:15:10.748" v="285" actId="208"/>
          <ac:cxnSpMkLst>
            <pc:docMk/>
            <pc:sldMk cId="2374965228" sldId="257"/>
            <ac:cxnSpMk id="76" creationId="{00000000-0000-0000-0000-000000000000}"/>
          </ac:cxnSpMkLst>
        </pc:cxnChg>
      </pc:sldChg>
    </pc:docChg>
  </pc:docChgLst>
  <pc:docChgLst>
    <pc:chgData name="Axel Maille" userId="065ad68c099279a8" providerId="LiveId" clId="{82B3B1B4-B0BB-1645-BA87-7E86BA9BCFF5}"/>
    <pc:docChg chg="modSld">
      <pc:chgData name="Axel Maille" userId="065ad68c099279a8" providerId="LiveId" clId="{82B3B1B4-B0BB-1645-BA87-7E86BA9BCFF5}" dt="2018-11-23T14:20:22.108" v="0" actId="207"/>
      <pc:docMkLst>
        <pc:docMk/>
      </pc:docMkLst>
      <pc:sldChg chg="modSp">
        <pc:chgData name="Axel Maille" userId="065ad68c099279a8" providerId="LiveId" clId="{82B3B1B4-B0BB-1645-BA87-7E86BA9BCFF5}" dt="2018-11-23T14:20:22.108" v="0" actId="207"/>
        <pc:sldMkLst>
          <pc:docMk/>
          <pc:sldMk cId="2374965228" sldId="257"/>
        </pc:sldMkLst>
        <pc:grpChg chg="mod">
          <ac:chgData name="Axel Maille" userId="065ad68c099279a8" providerId="LiveId" clId="{82B3B1B4-B0BB-1645-BA87-7E86BA9BCFF5}" dt="2018-11-23T14:20:22.108" v="0" actId="207"/>
          <ac:grpSpMkLst>
            <pc:docMk/>
            <pc:sldMk cId="2374965228" sldId="257"/>
            <ac:grpSpMk id="3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84C26035-1166-7E43-9F4E-A5FF1F73F5EF}"/>
              </a:ext>
            </a:extLst>
          </p:cNvPr>
          <p:cNvSpPr/>
          <p:nvPr/>
        </p:nvSpPr>
        <p:spPr>
          <a:xfrm>
            <a:off x="0" y="7301866"/>
            <a:ext cx="4770362" cy="1770399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A8AB5813-883F-3346-8038-EA31E43E9997}"/>
              </a:ext>
            </a:extLst>
          </p:cNvPr>
          <p:cNvSpPr/>
          <p:nvPr/>
        </p:nvSpPr>
        <p:spPr>
          <a:xfrm>
            <a:off x="3171497" y="143360"/>
            <a:ext cx="4391353" cy="1258274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7328B6B-52CD-6641-8255-FBE7C48FABC6}"/>
              </a:ext>
            </a:extLst>
          </p:cNvPr>
          <p:cNvSpPr/>
          <p:nvPr/>
        </p:nvSpPr>
        <p:spPr>
          <a:xfrm>
            <a:off x="4641796" y="0"/>
            <a:ext cx="2723229" cy="1068863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TextBox 200"/>
          <p:cNvSpPr txBox="1"/>
          <p:nvPr/>
        </p:nvSpPr>
        <p:spPr>
          <a:xfrm>
            <a:off x="5502418" y="1476400"/>
            <a:ext cx="884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</a:t>
            </a:r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ONTAKT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782471" y="1940955"/>
            <a:ext cx="2519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: 000 111 333</a:t>
            </a:r>
          </a:p>
          <a:p>
            <a:pPr algn="ctr"/>
            <a:r>
              <a:rPr lang="en-US" sz="1000" dirty="0" err="1">
                <a:solidFill>
                  <a:schemeClr val="bg1"/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</a:p>
          <a:p>
            <a:pPr algn="ctr"/>
            <a:r>
              <a:rPr lang="en-US" sz="10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: 12 Street Name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Berlin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n-US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779" y="174781"/>
            <a:ext cx="6474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spc="-150" dirty="0">
                <a:solidFill>
                  <a:srgbClr val="006666"/>
                </a:solidFill>
                <a:ea typeface="Roboto" pitchFamily="2" charset="0"/>
                <a:cs typeface="Lato Black" panose="020F0A02020204030203" pitchFamily="34" charset="0"/>
              </a:rPr>
              <a:t>Sophie  </a:t>
            </a:r>
            <a:r>
              <a:rPr lang="en-GB" sz="7200" b="1" spc="-15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CARRELLI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63503" y="1476400"/>
            <a:ext cx="1937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BERUFSERFAHRUNGEN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677" y="19964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6178" y="19964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660" y="22993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677" y="32938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6178" y="32938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660" y="35967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677" y="4551785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6178" y="4551785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3660" y="4854638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3677" y="5827980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6178" y="5827980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3660" y="6130833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94472" y="9135194"/>
            <a:ext cx="2339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ZUSÄTZLICHE </a:t>
            </a:r>
            <a:r>
              <a:rPr lang="en-GB" sz="1400" b="1" dirty="0" smtClean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INFORMATION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3660" y="9614315"/>
            <a:ext cx="3990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mi ante vitae ex. </a:t>
            </a:r>
            <a:endParaRPr lang="en-GB" sz="1000" dirty="0" smtClean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685160" y="7388033"/>
            <a:ext cx="1220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AUSBILDUNG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677" y="7858960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717963" y="181526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7963" y="7744482"/>
            <a:ext cx="32280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17963" y="945025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80743" y="1815263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377073" y="4846427"/>
            <a:ext cx="1210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FÄHIGKEITEN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782472" y="53645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782472" y="56646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782472" y="59790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782472" y="62933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782472" y="66077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782472" y="706907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782472" y="736915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782472" y="768354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Spanisch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782472" y="799792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782472" y="84572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782472" y="87573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782472" y="90717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782472" y="93860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782472" y="97046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5862420" y="58029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6545198" y="57377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862420" y="61168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287303" y="60517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5862420" y="64307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545198" y="63656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862420" y="67447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6287303" y="66795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5862420" y="7483516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6545198" y="741839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5862420" y="7803784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6287303" y="773866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862420" y="812405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6545198" y="805893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5862420" y="88806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6545198" y="88154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5862420" y="91945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6287303" y="91294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5862420" y="95084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6545198" y="94433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5862420" y="98224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6287303" y="97572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>
            <a:off x="5080743" y="5175836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99327" y="3065810"/>
            <a:ext cx="2490207" cy="1361854"/>
            <a:chOff x="4699327" y="8516652"/>
            <a:chExt cx="2490207" cy="1361854"/>
          </a:xfrm>
        </p:grpSpPr>
        <p:sp>
          <p:nvSpPr>
            <p:cNvPr id="7" name="TextBox 6"/>
            <p:cNvSpPr txBox="1"/>
            <p:nvPr/>
          </p:nvSpPr>
          <p:spPr>
            <a:xfrm>
              <a:off x="5401653" y="8516652"/>
              <a:ext cx="10855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ÜBER </a:t>
              </a:r>
              <a:r>
                <a:rPr lang="en-GB" sz="1400" b="1" dirty="0" smtClean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MICH</a:t>
              </a:r>
              <a:endPara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327" y="9016732"/>
              <a:ext cx="249020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fames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5080743" y="8883879"/>
              <a:ext cx="1832884" cy="0"/>
            </a:xfrm>
            <a:prstGeom prst="line">
              <a:avLst/>
            </a:prstGeom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351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18</cp:revision>
  <dcterms:created xsi:type="dcterms:W3CDTF">2017-02-16T03:54:32Z</dcterms:created>
  <dcterms:modified xsi:type="dcterms:W3CDTF">2019-02-02T12:04:41Z</dcterms:modified>
</cp:coreProperties>
</file>