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26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37B4-8FE2-5242-ADC0-D8DA9F19836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2457-2A4B-A44C-B7AC-E29744F22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77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37B4-8FE2-5242-ADC0-D8DA9F19836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2457-2A4B-A44C-B7AC-E29744F22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22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37B4-8FE2-5242-ADC0-D8DA9F19836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2457-2A4B-A44C-B7AC-E29744F22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97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37B4-8FE2-5242-ADC0-D8DA9F19836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2457-2A4B-A44C-B7AC-E29744F22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88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37B4-8FE2-5242-ADC0-D8DA9F19836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2457-2A4B-A44C-B7AC-E29744F22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27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37B4-8FE2-5242-ADC0-D8DA9F19836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2457-2A4B-A44C-B7AC-E29744F22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21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37B4-8FE2-5242-ADC0-D8DA9F19836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2457-2A4B-A44C-B7AC-E29744F22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69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37B4-8FE2-5242-ADC0-D8DA9F19836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2457-2A4B-A44C-B7AC-E29744F22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30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37B4-8FE2-5242-ADC0-D8DA9F19836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2457-2A4B-A44C-B7AC-E29744F22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5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37B4-8FE2-5242-ADC0-D8DA9F19836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2457-2A4B-A44C-B7AC-E29744F22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32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37B4-8FE2-5242-ADC0-D8DA9F19836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D2457-2A4B-A44C-B7AC-E29744F22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01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137B4-8FE2-5242-ADC0-D8DA9F19836C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D2457-2A4B-A44C-B7AC-E29744F22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03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0BD5D43-376E-3244-A55D-99B75070FA08}"/>
              </a:ext>
            </a:extLst>
          </p:cNvPr>
          <p:cNvSpPr/>
          <p:nvPr/>
        </p:nvSpPr>
        <p:spPr>
          <a:xfrm>
            <a:off x="0" y="6541585"/>
            <a:ext cx="7562850" cy="41470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10229977-4DE8-3B4D-A66B-E9D2A62B38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" t="5422" r="751" b="34651"/>
          <a:stretch/>
        </p:blipFill>
        <p:spPr>
          <a:xfrm>
            <a:off x="0" y="0"/>
            <a:ext cx="7562850" cy="3109530"/>
          </a:xfrm>
          <a:prstGeom prst="rect">
            <a:avLst/>
          </a:prstGeom>
        </p:spPr>
      </p:pic>
      <p:sp>
        <p:nvSpPr>
          <p:cNvPr id="6" name="TextBox 56">
            <a:extLst>
              <a:ext uri="{FF2B5EF4-FFF2-40B4-BE49-F238E27FC236}">
                <a16:creationId xmlns:a16="http://schemas.microsoft.com/office/drawing/2014/main" id="{018233A4-3958-824F-8DE2-84ADF6AA27CE}"/>
              </a:ext>
            </a:extLst>
          </p:cNvPr>
          <p:cNvSpPr txBox="1"/>
          <p:nvPr/>
        </p:nvSpPr>
        <p:spPr>
          <a:xfrm>
            <a:off x="221509" y="3281532"/>
            <a:ext cx="1937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BERUFSERFAHRUNGEN </a:t>
            </a:r>
          </a:p>
        </p:txBody>
      </p:sp>
      <p:sp>
        <p:nvSpPr>
          <p:cNvPr id="7" name="TextBox 57">
            <a:extLst>
              <a:ext uri="{FF2B5EF4-FFF2-40B4-BE49-F238E27FC236}">
                <a16:creationId xmlns:a16="http://schemas.microsoft.com/office/drawing/2014/main" id="{5FC2E0AC-D560-7C42-BB12-F40055ECCE2F}"/>
              </a:ext>
            </a:extLst>
          </p:cNvPr>
          <p:cNvSpPr txBox="1"/>
          <p:nvPr/>
        </p:nvSpPr>
        <p:spPr>
          <a:xfrm>
            <a:off x="764640" y="382214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8" name="TextBox 58">
            <a:extLst>
              <a:ext uri="{FF2B5EF4-FFF2-40B4-BE49-F238E27FC236}">
                <a16:creationId xmlns:a16="http://schemas.microsoft.com/office/drawing/2014/main" id="{EA87AEC0-DADD-5046-84B2-61C045AB86B3}"/>
              </a:ext>
            </a:extLst>
          </p:cNvPr>
          <p:cNvSpPr txBox="1"/>
          <p:nvPr/>
        </p:nvSpPr>
        <p:spPr>
          <a:xfrm>
            <a:off x="403030" y="4985733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cs typeface="Lato" panose="020F0502020204030203" pitchFamily="34" charset="0"/>
              </a:rPr>
              <a:t>Unternehmen</a:t>
            </a:r>
            <a:r>
              <a:rPr lang="en-GB" sz="1000" b="1" dirty="0">
                <a:cs typeface="Lato" panose="020F0502020204030203" pitchFamily="34" charset="0"/>
              </a:rPr>
              <a:t> </a:t>
            </a:r>
          </a:p>
          <a:p>
            <a:pPr algn="ctr"/>
            <a:r>
              <a:rPr lang="en-GB" sz="1000" i="1" dirty="0" err="1">
                <a:cs typeface="Lato" panose="020F0502020204030203" pitchFamily="34" charset="0"/>
              </a:rPr>
              <a:t>Berufsbezeichnung</a:t>
            </a:r>
            <a:endParaRPr lang="en-GB" sz="1000" i="1" dirty="0"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" name="Rounded Rectangle 59">
            <a:extLst>
              <a:ext uri="{FF2B5EF4-FFF2-40B4-BE49-F238E27FC236}">
                <a16:creationId xmlns:a16="http://schemas.microsoft.com/office/drawing/2014/main" id="{41CF98DB-8620-5448-9DC4-A714FCFCCD10}"/>
              </a:ext>
            </a:extLst>
          </p:cNvPr>
          <p:cNvSpPr/>
          <p:nvPr/>
        </p:nvSpPr>
        <p:spPr>
          <a:xfrm>
            <a:off x="714833" y="4477835"/>
            <a:ext cx="1128750" cy="43093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415FE461-4CB2-7448-8FC8-0FD5446E3592}"/>
              </a:ext>
            </a:extLst>
          </p:cNvPr>
          <p:cNvSpPr txBox="1"/>
          <p:nvPr/>
        </p:nvSpPr>
        <p:spPr>
          <a:xfrm>
            <a:off x="269134" y="9720678"/>
            <a:ext cx="2339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ZUSÄTZLICHE INFORMATION </a:t>
            </a:r>
          </a:p>
        </p:txBody>
      </p:sp>
      <p:sp>
        <p:nvSpPr>
          <p:cNvPr id="11" name="TextBox 18">
            <a:extLst>
              <a:ext uri="{FF2B5EF4-FFF2-40B4-BE49-F238E27FC236}">
                <a16:creationId xmlns:a16="http://schemas.microsoft.com/office/drawing/2014/main" id="{975890A1-853D-FD4D-847A-5B9AB312690D}"/>
              </a:ext>
            </a:extLst>
          </p:cNvPr>
          <p:cNvSpPr txBox="1"/>
          <p:nvPr/>
        </p:nvSpPr>
        <p:spPr>
          <a:xfrm>
            <a:off x="261193" y="10011588"/>
            <a:ext cx="69557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Lorem ipsum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dolor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sit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amet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Morbi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tristique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sapien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nulla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rutrum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imperdiet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Nullam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faucibus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augue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id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velit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luctus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maximus.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Interdum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et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malesuada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fames ac ante ipsum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primis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in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faucibus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Etiam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bibendum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, ante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luctus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posuere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odio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enim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semper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tortor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, id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eleifend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2" name="TextBox 20">
            <a:extLst>
              <a:ext uri="{FF2B5EF4-FFF2-40B4-BE49-F238E27FC236}">
                <a16:creationId xmlns:a16="http://schemas.microsoft.com/office/drawing/2014/main" id="{E9F526B3-13E2-624A-A7A4-00E5375F9502}"/>
              </a:ext>
            </a:extLst>
          </p:cNvPr>
          <p:cNvSpPr txBox="1"/>
          <p:nvPr/>
        </p:nvSpPr>
        <p:spPr>
          <a:xfrm>
            <a:off x="287601" y="7393836"/>
            <a:ext cx="1233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3" name="TextBox 21">
            <a:extLst>
              <a:ext uri="{FF2B5EF4-FFF2-40B4-BE49-F238E27FC236}">
                <a16:creationId xmlns:a16="http://schemas.microsoft.com/office/drawing/2014/main" id="{39104399-ADA0-9A47-9EE2-BE010B3F69F0}"/>
              </a:ext>
            </a:extLst>
          </p:cNvPr>
          <p:cNvSpPr txBox="1"/>
          <p:nvPr/>
        </p:nvSpPr>
        <p:spPr>
          <a:xfrm>
            <a:off x="287601" y="7708220"/>
            <a:ext cx="1233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InDesign</a:t>
            </a:r>
          </a:p>
        </p:txBody>
      </p:sp>
      <p:sp>
        <p:nvSpPr>
          <p:cNvPr id="14" name="TextBox 22">
            <a:extLst>
              <a:ext uri="{FF2B5EF4-FFF2-40B4-BE49-F238E27FC236}">
                <a16:creationId xmlns:a16="http://schemas.microsoft.com/office/drawing/2014/main" id="{F88F14EA-D67D-524E-804F-B05D8EA37564}"/>
              </a:ext>
            </a:extLst>
          </p:cNvPr>
          <p:cNvSpPr txBox="1"/>
          <p:nvPr/>
        </p:nvSpPr>
        <p:spPr>
          <a:xfrm>
            <a:off x="287601" y="802260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5" name="TextBox 23">
            <a:extLst>
              <a:ext uri="{FF2B5EF4-FFF2-40B4-BE49-F238E27FC236}">
                <a16:creationId xmlns:a16="http://schemas.microsoft.com/office/drawing/2014/main" id="{E4B88028-B81C-2341-9D43-02886D466534}"/>
              </a:ext>
            </a:extLst>
          </p:cNvPr>
          <p:cNvSpPr txBox="1"/>
          <p:nvPr/>
        </p:nvSpPr>
        <p:spPr>
          <a:xfrm>
            <a:off x="287601" y="833698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id="{EE0A32BC-0FBD-184F-86F1-5770B096154C}"/>
              </a:ext>
            </a:extLst>
          </p:cNvPr>
          <p:cNvSpPr txBox="1"/>
          <p:nvPr/>
        </p:nvSpPr>
        <p:spPr>
          <a:xfrm>
            <a:off x="3361887" y="7104729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Sprachen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7" name="TextBox 25">
            <a:extLst>
              <a:ext uri="{FF2B5EF4-FFF2-40B4-BE49-F238E27FC236}">
                <a16:creationId xmlns:a16="http://schemas.microsoft.com/office/drawing/2014/main" id="{DF79ECA7-744B-C242-9FB8-3698CE6B3228}"/>
              </a:ext>
            </a:extLst>
          </p:cNvPr>
          <p:cNvSpPr txBox="1"/>
          <p:nvPr/>
        </p:nvSpPr>
        <p:spPr>
          <a:xfrm>
            <a:off x="3371401" y="7394521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Englisch</a:t>
            </a:r>
          </a:p>
        </p:txBody>
      </p:sp>
      <p:sp>
        <p:nvSpPr>
          <p:cNvPr id="18" name="TextBox 26">
            <a:extLst>
              <a:ext uri="{FF2B5EF4-FFF2-40B4-BE49-F238E27FC236}">
                <a16:creationId xmlns:a16="http://schemas.microsoft.com/office/drawing/2014/main" id="{E062EA3E-60BB-D141-BAC5-438BDCEAE347}"/>
              </a:ext>
            </a:extLst>
          </p:cNvPr>
          <p:cNvSpPr txBox="1"/>
          <p:nvPr/>
        </p:nvSpPr>
        <p:spPr>
          <a:xfrm>
            <a:off x="3371401" y="770890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Französisch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9" name="TextBox 27">
            <a:extLst>
              <a:ext uri="{FF2B5EF4-FFF2-40B4-BE49-F238E27FC236}">
                <a16:creationId xmlns:a16="http://schemas.microsoft.com/office/drawing/2014/main" id="{CD18C72F-1ABA-4444-B8C4-6E8C807D4F58}"/>
              </a:ext>
            </a:extLst>
          </p:cNvPr>
          <p:cNvSpPr txBox="1"/>
          <p:nvPr/>
        </p:nvSpPr>
        <p:spPr>
          <a:xfrm>
            <a:off x="3371401" y="8023289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Italienisch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" name="TextBox 28">
            <a:extLst>
              <a:ext uri="{FF2B5EF4-FFF2-40B4-BE49-F238E27FC236}">
                <a16:creationId xmlns:a16="http://schemas.microsoft.com/office/drawing/2014/main" id="{81B4D0F6-AE9F-C341-8360-5FFBE1C3A4B4}"/>
              </a:ext>
            </a:extLst>
          </p:cNvPr>
          <p:cNvSpPr txBox="1"/>
          <p:nvPr/>
        </p:nvSpPr>
        <p:spPr>
          <a:xfrm>
            <a:off x="272236" y="8661662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Persönlichkeit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081A4C90-A4EF-4D4B-B761-2A3D9A6F1329}"/>
              </a:ext>
            </a:extLst>
          </p:cNvPr>
          <p:cNvSpPr txBox="1"/>
          <p:nvPr/>
        </p:nvSpPr>
        <p:spPr>
          <a:xfrm>
            <a:off x="272236" y="8981001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Kreativ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ECCB05BA-C633-F847-A86B-17F7F66D796F}"/>
              </a:ext>
            </a:extLst>
          </p:cNvPr>
          <p:cNvSpPr txBox="1"/>
          <p:nvPr/>
        </p:nvSpPr>
        <p:spPr>
          <a:xfrm>
            <a:off x="272236" y="929538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Innovator</a:t>
            </a:r>
          </a:p>
        </p:txBody>
      </p:sp>
      <p:sp>
        <p:nvSpPr>
          <p:cNvPr id="23" name="TextBox 31">
            <a:extLst>
              <a:ext uri="{FF2B5EF4-FFF2-40B4-BE49-F238E27FC236}">
                <a16:creationId xmlns:a16="http://schemas.microsoft.com/office/drawing/2014/main" id="{A840C37A-8556-F242-8526-25ED5B9913C0}"/>
              </a:ext>
            </a:extLst>
          </p:cNvPr>
          <p:cNvSpPr txBox="1"/>
          <p:nvPr/>
        </p:nvSpPr>
        <p:spPr>
          <a:xfrm>
            <a:off x="3358673" y="897465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Ernst</a:t>
            </a:r>
          </a:p>
        </p:txBody>
      </p:sp>
      <p:sp>
        <p:nvSpPr>
          <p:cNvPr id="24" name="TextBox 32">
            <a:extLst>
              <a:ext uri="{FF2B5EF4-FFF2-40B4-BE49-F238E27FC236}">
                <a16:creationId xmlns:a16="http://schemas.microsoft.com/office/drawing/2014/main" id="{53B2205E-6720-F941-BE5C-C52C7DEDEFF2}"/>
              </a:ext>
            </a:extLst>
          </p:cNvPr>
          <p:cNvSpPr txBox="1"/>
          <p:nvPr/>
        </p:nvSpPr>
        <p:spPr>
          <a:xfrm>
            <a:off x="3358673" y="9293252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Organisiert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5" name="TextBox 55">
            <a:extLst>
              <a:ext uri="{FF2B5EF4-FFF2-40B4-BE49-F238E27FC236}">
                <a16:creationId xmlns:a16="http://schemas.microsoft.com/office/drawing/2014/main" id="{97109F78-8DF6-B341-A22F-EBC91D35BC16}"/>
              </a:ext>
            </a:extLst>
          </p:cNvPr>
          <p:cNvSpPr txBox="1"/>
          <p:nvPr/>
        </p:nvSpPr>
        <p:spPr>
          <a:xfrm>
            <a:off x="289646" y="7104729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Professionelle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cxnSp>
        <p:nvCxnSpPr>
          <p:cNvPr id="26" name="Straight Connector 113">
            <a:extLst>
              <a:ext uri="{FF2B5EF4-FFF2-40B4-BE49-F238E27FC236}">
                <a16:creationId xmlns:a16="http://schemas.microsoft.com/office/drawing/2014/main" id="{F83D41F2-6D47-294C-A485-6BB2DA7407B7}"/>
              </a:ext>
            </a:extLst>
          </p:cNvPr>
          <p:cNvCxnSpPr/>
          <p:nvPr/>
        </p:nvCxnSpPr>
        <p:spPr>
          <a:xfrm>
            <a:off x="424369" y="4194321"/>
            <a:ext cx="6714113" cy="0"/>
          </a:xfrm>
          <a:prstGeom prst="line">
            <a:avLst/>
          </a:prstGeom>
          <a:noFill/>
          <a:ln w="57150">
            <a:solidFill>
              <a:srgbClr val="00B0F0"/>
            </a:solidFill>
          </a:ln>
        </p:spPr>
      </p:cxnSp>
      <p:sp>
        <p:nvSpPr>
          <p:cNvPr id="27" name="Oval 115">
            <a:extLst>
              <a:ext uri="{FF2B5EF4-FFF2-40B4-BE49-F238E27FC236}">
                <a16:creationId xmlns:a16="http://schemas.microsoft.com/office/drawing/2014/main" id="{24B3329F-9D47-0D43-868F-8C5C3C14BBB5}"/>
              </a:ext>
            </a:extLst>
          </p:cNvPr>
          <p:cNvSpPr/>
          <p:nvPr/>
        </p:nvSpPr>
        <p:spPr>
          <a:xfrm>
            <a:off x="1112601" y="4052981"/>
            <a:ext cx="261888" cy="26188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116">
            <a:extLst>
              <a:ext uri="{FF2B5EF4-FFF2-40B4-BE49-F238E27FC236}">
                <a16:creationId xmlns:a16="http://schemas.microsoft.com/office/drawing/2014/main" id="{9FC44565-32B2-CE47-A69A-333624D1998B}"/>
              </a:ext>
            </a:extLst>
          </p:cNvPr>
          <p:cNvSpPr/>
          <p:nvPr/>
        </p:nvSpPr>
        <p:spPr>
          <a:xfrm>
            <a:off x="2804521" y="4052981"/>
            <a:ext cx="261888" cy="26188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117">
            <a:extLst>
              <a:ext uri="{FF2B5EF4-FFF2-40B4-BE49-F238E27FC236}">
                <a16:creationId xmlns:a16="http://schemas.microsoft.com/office/drawing/2014/main" id="{1EBB2ACF-216F-D34E-9C6B-BBC57399AB6E}"/>
              </a:ext>
            </a:extLst>
          </p:cNvPr>
          <p:cNvSpPr/>
          <p:nvPr/>
        </p:nvSpPr>
        <p:spPr>
          <a:xfrm>
            <a:off x="4496441" y="4052981"/>
            <a:ext cx="261888" cy="26188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118">
            <a:extLst>
              <a:ext uri="{FF2B5EF4-FFF2-40B4-BE49-F238E27FC236}">
                <a16:creationId xmlns:a16="http://schemas.microsoft.com/office/drawing/2014/main" id="{8F8ED064-C5AE-E247-9333-7540FD5EC25F}"/>
              </a:ext>
            </a:extLst>
          </p:cNvPr>
          <p:cNvSpPr/>
          <p:nvPr/>
        </p:nvSpPr>
        <p:spPr>
          <a:xfrm>
            <a:off x="6188362" y="4052981"/>
            <a:ext cx="261888" cy="26188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137">
            <a:extLst>
              <a:ext uri="{FF2B5EF4-FFF2-40B4-BE49-F238E27FC236}">
                <a16:creationId xmlns:a16="http://schemas.microsoft.com/office/drawing/2014/main" id="{96BAC090-849F-9941-9293-C62CCA92B03F}"/>
              </a:ext>
            </a:extLst>
          </p:cNvPr>
          <p:cNvSpPr txBox="1"/>
          <p:nvPr/>
        </p:nvSpPr>
        <p:spPr>
          <a:xfrm>
            <a:off x="2437329" y="382214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2" name="TextBox 138">
            <a:extLst>
              <a:ext uri="{FF2B5EF4-FFF2-40B4-BE49-F238E27FC236}">
                <a16:creationId xmlns:a16="http://schemas.microsoft.com/office/drawing/2014/main" id="{21D441F8-C141-284C-BCE4-E7D4EB858B18}"/>
              </a:ext>
            </a:extLst>
          </p:cNvPr>
          <p:cNvSpPr txBox="1"/>
          <p:nvPr/>
        </p:nvSpPr>
        <p:spPr>
          <a:xfrm>
            <a:off x="2075719" y="4985733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cs typeface="Lato" panose="020F0502020204030203" pitchFamily="34" charset="0"/>
              </a:rPr>
              <a:t>Unternehmen</a:t>
            </a:r>
            <a:r>
              <a:rPr lang="en-GB" sz="1000" b="1" dirty="0">
                <a:cs typeface="Lato" panose="020F0502020204030203" pitchFamily="34" charset="0"/>
              </a:rPr>
              <a:t> </a:t>
            </a:r>
          </a:p>
          <a:p>
            <a:pPr algn="ctr"/>
            <a:r>
              <a:rPr lang="en-GB" sz="1000" i="1" dirty="0" err="1">
                <a:cs typeface="Lato" panose="020F0502020204030203" pitchFamily="34" charset="0"/>
              </a:rPr>
              <a:t>Berufsbezeichnung</a:t>
            </a:r>
            <a:endParaRPr lang="en-GB" sz="1000" i="1" dirty="0"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33" name="Rounded Rectangle 139">
            <a:extLst>
              <a:ext uri="{FF2B5EF4-FFF2-40B4-BE49-F238E27FC236}">
                <a16:creationId xmlns:a16="http://schemas.microsoft.com/office/drawing/2014/main" id="{788D6FD1-75B0-4642-B97A-63C2BA4608E6}"/>
              </a:ext>
            </a:extLst>
          </p:cNvPr>
          <p:cNvSpPr/>
          <p:nvPr/>
        </p:nvSpPr>
        <p:spPr>
          <a:xfrm>
            <a:off x="2387522" y="4477835"/>
            <a:ext cx="1128750" cy="43093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34" name="TextBox 141">
            <a:extLst>
              <a:ext uri="{FF2B5EF4-FFF2-40B4-BE49-F238E27FC236}">
                <a16:creationId xmlns:a16="http://schemas.microsoft.com/office/drawing/2014/main" id="{1A640489-62E5-D14F-996B-047FC21CD0FE}"/>
              </a:ext>
            </a:extLst>
          </p:cNvPr>
          <p:cNvSpPr txBox="1"/>
          <p:nvPr/>
        </p:nvSpPr>
        <p:spPr>
          <a:xfrm>
            <a:off x="4110018" y="382214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5" name="TextBox 142">
            <a:extLst>
              <a:ext uri="{FF2B5EF4-FFF2-40B4-BE49-F238E27FC236}">
                <a16:creationId xmlns:a16="http://schemas.microsoft.com/office/drawing/2014/main" id="{A59AAA9B-7BA0-5843-9842-2A7B8AF76691}"/>
              </a:ext>
            </a:extLst>
          </p:cNvPr>
          <p:cNvSpPr txBox="1"/>
          <p:nvPr/>
        </p:nvSpPr>
        <p:spPr>
          <a:xfrm>
            <a:off x="3748408" y="4985733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cs typeface="Lato" panose="020F0502020204030203" pitchFamily="34" charset="0"/>
              </a:rPr>
              <a:t>Unternehmen</a:t>
            </a:r>
            <a:r>
              <a:rPr lang="en-GB" sz="1000" b="1" dirty="0">
                <a:cs typeface="Lato" panose="020F0502020204030203" pitchFamily="34" charset="0"/>
              </a:rPr>
              <a:t> </a:t>
            </a:r>
          </a:p>
          <a:p>
            <a:pPr algn="ctr"/>
            <a:r>
              <a:rPr lang="en-GB" sz="1000" i="1" dirty="0" err="1">
                <a:cs typeface="Lato" panose="020F0502020204030203" pitchFamily="34" charset="0"/>
              </a:rPr>
              <a:t>Berufsbezeichnung</a:t>
            </a:r>
            <a:endParaRPr lang="en-GB" sz="1000" i="1" dirty="0"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36" name="Rounded Rectangle 143">
            <a:extLst>
              <a:ext uri="{FF2B5EF4-FFF2-40B4-BE49-F238E27FC236}">
                <a16:creationId xmlns:a16="http://schemas.microsoft.com/office/drawing/2014/main" id="{76A98CAF-F62F-3841-AA56-06E163C09DFF}"/>
              </a:ext>
            </a:extLst>
          </p:cNvPr>
          <p:cNvSpPr/>
          <p:nvPr/>
        </p:nvSpPr>
        <p:spPr>
          <a:xfrm>
            <a:off x="4060211" y="4477835"/>
            <a:ext cx="1128750" cy="43093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37" name="TextBox 145">
            <a:extLst>
              <a:ext uri="{FF2B5EF4-FFF2-40B4-BE49-F238E27FC236}">
                <a16:creationId xmlns:a16="http://schemas.microsoft.com/office/drawing/2014/main" id="{EB066121-C7E3-B84F-AC3A-9484B27DC5B5}"/>
              </a:ext>
            </a:extLst>
          </p:cNvPr>
          <p:cNvSpPr txBox="1"/>
          <p:nvPr/>
        </p:nvSpPr>
        <p:spPr>
          <a:xfrm>
            <a:off x="5782707" y="382214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8" name="TextBox 146">
            <a:extLst>
              <a:ext uri="{FF2B5EF4-FFF2-40B4-BE49-F238E27FC236}">
                <a16:creationId xmlns:a16="http://schemas.microsoft.com/office/drawing/2014/main" id="{C6E42AA1-7EED-8948-B3AE-4BF5D616C86C}"/>
              </a:ext>
            </a:extLst>
          </p:cNvPr>
          <p:cNvSpPr txBox="1"/>
          <p:nvPr/>
        </p:nvSpPr>
        <p:spPr>
          <a:xfrm>
            <a:off x="5421097" y="4985733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cs typeface="Lato" panose="020F0502020204030203" pitchFamily="34" charset="0"/>
              </a:rPr>
              <a:t>Unternehmen</a:t>
            </a:r>
            <a:r>
              <a:rPr lang="en-GB" sz="1000" b="1" dirty="0">
                <a:cs typeface="Lato" panose="020F0502020204030203" pitchFamily="34" charset="0"/>
              </a:rPr>
              <a:t> </a:t>
            </a:r>
          </a:p>
          <a:p>
            <a:pPr algn="ctr"/>
            <a:r>
              <a:rPr lang="en-GB" sz="1000" i="1" dirty="0" err="1">
                <a:cs typeface="Lato" panose="020F0502020204030203" pitchFamily="34" charset="0"/>
              </a:rPr>
              <a:t>Berufsbezeichnung</a:t>
            </a:r>
            <a:endParaRPr lang="en-GB" sz="1000" i="1" dirty="0"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39" name="Rounded Rectangle 147">
            <a:extLst>
              <a:ext uri="{FF2B5EF4-FFF2-40B4-BE49-F238E27FC236}">
                <a16:creationId xmlns:a16="http://schemas.microsoft.com/office/drawing/2014/main" id="{B75E9C5F-A031-2A48-8384-4B96FEFBAD3F}"/>
              </a:ext>
            </a:extLst>
          </p:cNvPr>
          <p:cNvSpPr/>
          <p:nvPr/>
        </p:nvSpPr>
        <p:spPr>
          <a:xfrm>
            <a:off x="5732900" y="4477835"/>
            <a:ext cx="1128750" cy="43093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40" name="TextBox 149">
            <a:extLst>
              <a:ext uri="{FF2B5EF4-FFF2-40B4-BE49-F238E27FC236}">
                <a16:creationId xmlns:a16="http://schemas.microsoft.com/office/drawing/2014/main" id="{13B64FF6-AF7C-5B40-BA15-AA9C5BC01368}"/>
              </a:ext>
            </a:extLst>
          </p:cNvPr>
          <p:cNvSpPr txBox="1"/>
          <p:nvPr/>
        </p:nvSpPr>
        <p:spPr>
          <a:xfrm>
            <a:off x="278659" y="6713035"/>
            <a:ext cx="1210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FÄHIGKEITEN </a:t>
            </a:r>
          </a:p>
        </p:txBody>
      </p:sp>
      <p:grpSp>
        <p:nvGrpSpPr>
          <p:cNvPr id="41" name="Group 158">
            <a:extLst>
              <a:ext uri="{FF2B5EF4-FFF2-40B4-BE49-F238E27FC236}">
                <a16:creationId xmlns:a16="http://schemas.microsoft.com/office/drawing/2014/main" id="{F8D0E9B9-BAAF-4B40-BD64-A95C017E2B22}"/>
              </a:ext>
            </a:extLst>
          </p:cNvPr>
          <p:cNvGrpSpPr/>
          <p:nvPr/>
        </p:nvGrpSpPr>
        <p:grpSpPr>
          <a:xfrm>
            <a:off x="1374489" y="7410775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42" name="Oval 153">
              <a:extLst>
                <a:ext uri="{FF2B5EF4-FFF2-40B4-BE49-F238E27FC236}">
                  <a16:creationId xmlns:a16="http://schemas.microsoft.com/office/drawing/2014/main" id="{545C4D2C-7AB2-5D40-89E8-DCB395EC606B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154">
              <a:extLst>
                <a:ext uri="{FF2B5EF4-FFF2-40B4-BE49-F238E27FC236}">
                  <a16:creationId xmlns:a16="http://schemas.microsoft.com/office/drawing/2014/main" id="{2792D1C1-A805-DD45-8E6D-888F9C10C661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155">
              <a:extLst>
                <a:ext uri="{FF2B5EF4-FFF2-40B4-BE49-F238E27FC236}">
                  <a16:creationId xmlns:a16="http://schemas.microsoft.com/office/drawing/2014/main" id="{0944E52F-B74E-B34B-BA08-C6892645E81A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156">
              <a:extLst>
                <a:ext uri="{FF2B5EF4-FFF2-40B4-BE49-F238E27FC236}">
                  <a16:creationId xmlns:a16="http://schemas.microsoft.com/office/drawing/2014/main" id="{386317CB-6D1A-0D49-B048-B163D2E107A4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157">
              <a:extLst>
                <a:ext uri="{FF2B5EF4-FFF2-40B4-BE49-F238E27FC236}">
                  <a16:creationId xmlns:a16="http://schemas.microsoft.com/office/drawing/2014/main" id="{9987E304-7404-4D48-9001-CC56E2BA459C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7" name="Group 159">
            <a:extLst>
              <a:ext uri="{FF2B5EF4-FFF2-40B4-BE49-F238E27FC236}">
                <a16:creationId xmlns:a16="http://schemas.microsoft.com/office/drawing/2014/main" id="{DB66FF55-8FCF-DB4E-A7E6-8FBA4A7845D5}"/>
              </a:ext>
            </a:extLst>
          </p:cNvPr>
          <p:cNvGrpSpPr/>
          <p:nvPr/>
        </p:nvGrpSpPr>
        <p:grpSpPr>
          <a:xfrm>
            <a:off x="1374489" y="7726451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48" name="Oval 160">
              <a:extLst>
                <a:ext uri="{FF2B5EF4-FFF2-40B4-BE49-F238E27FC236}">
                  <a16:creationId xmlns:a16="http://schemas.microsoft.com/office/drawing/2014/main" id="{9EDA3A9E-7D8D-5D45-B7DF-E256216AC7FC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161">
              <a:extLst>
                <a:ext uri="{FF2B5EF4-FFF2-40B4-BE49-F238E27FC236}">
                  <a16:creationId xmlns:a16="http://schemas.microsoft.com/office/drawing/2014/main" id="{2481A13D-C336-1743-A873-CF65F07D5B15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162">
              <a:extLst>
                <a:ext uri="{FF2B5EF4-FFF2-40B4-BE49-F238E27FC236}">
                  <a16:creationId xmlns:a16="http://schemas.microsoft.com/office/drawing/2014/main" id="{92D39937-A21C-214B-A79A-4052D7E2FDD0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163">
              <a:extLst>
                <a:ext uri="{FF2B5EF4-FFF2-40B4-BE49-F238E27FC236}">
                  <a16:creationId xmlns:a16="http://schemas.microsoft.com/office/drawing/2014/main" id="{4210E98E-1C1F-FE48-AD5A-EFEC523B5747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164">
              <a:extLst>
                <a:ext uri="{FF2B5EF4-FFF2-40B4-BE49-F238E27FC236}">
                  <a16:creationId xmlns:a16="http://schemas.microsoft.com/office/drawing/2014/main" id="{86C5E8AF-085F-384A-92DF-7F342BD6257D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3" name="Group 165">
            <a:extLst>
              <a:ext uri="{FF2B5EF4-FFF2-40B4-BE49-F238E27FC236}">
                <a16:creationId xmlns:a16="http://schemas.microsoft.com/office/drawing/2014/main" id="{5A19F92C-9AB2-174C-BDAF-5DEB25A1791B}"/>
              </a:ext>
            </a:extLst>
          </p:cNvPr>
          <p:cNvGrpSpPr/>
          <p:nvPr/>
        </p:nvGrpSpPr>
        <p:grpSpPr>
          <a:xfrm>
            <a:off x="1374489" y="8042127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54" name="Oval 166">
              <a:extLst>
                <a:ext uri="{FF2B5EF4-FFF2-40B4-BE49-F238E27FC236}">
                  <a16:creationId xmlns:a16="http://schemas.microsoft.com/office/drawing/2014/main" id="{2A40673B-195A-CC4B-B691-49FFC07BA407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167">
              <a:extLst>
                <a:ext uri="{FF2B5EF4-FFF2-40B4-BE49-F238E27FC236}">
                  <a16:creationId xmlns:a16="http://schemas.microsoft.com/office/drawing/2014/main" id="{5FD90DF4-2E0D-0B4D-AA92-C91412342786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168">
              <a:extLst>
                <a:ext uri="{FF2B5EF4-FFF2-40B4-BE49-F238E27FC236}">
                  <a16:creationId xmlns:a16="http://schemas.microsoft.com/office/drawing/2014/main" id="{E57A6BC1-8263-3F43-A4DC-B6C07D407D7F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169">
              <a:extLst>
                <a:ext uri="{FF2B5EF4-FFF2-40B4-BE49-F238E27FC236}">
                  <a16:creationId xmlns:a16="http://schemas.microsoft.com/office/drawing/2014/main" id="{F11B7102-CF40-6E40-BAC4-8EC27E07684D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170">
              <a:extLst>
                <a:ext uri="{FF2B5EF4-FFF2-40B4-BE49-F238E27FC236}">
                  <a16:creationId xmlns:a16="http://schemas.microsoft.com/office/drawing/2014/main" id="{FF386943-648D-474D-A7EC-46D5131DB172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9" name="Group 171">
            <a:extLst>
              <a:ext uri="{FF2B5EF4-FFF2-40B4-BE49-F238E27FC236}">
                <a16:creationId xmlns:a16="http://schemas.microsoft.com/office/drawing/2014/main" id="{D3D57FD4-039E-204D-889F-A82FDCBCDDD0}"/>
              </a:ext>
            </a:extLst>
          </p:cNvPr>
          <p:cNvGrpSpPr/>
          <p:nvPr/>
        </p:nvGrpSpPr>
        <p:grpSpPr>
          <a:xfrm>
            <a:off x="1374489" y="8357803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60" name="Oval 172">
              <a:extLst>
                <a:ext uri="{FF2B5EF4-FFF2-40B4-BE49-F238E27FC236}">
                  <a16:creationId xmlns:a16="http://schemas.microsoft.com/office/drawing/2014/main" id="{500B89D1-C97C-CC48-8B02-BCC12505EC22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Oval 173">
              <a:extLst>
                <a:ext uri="{FF2B5EF4-FFF2-40B4-BE49-F238E27FC236}">
                  <a16:creationId xmlns:a16="http://schemas.microsoft.com/office/drawing/2014/main" id="{2192F5D9-0685-6546-A702-0C21E46C3B8E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Oval 174">
              <a:extLst>
                <a:ext uri="{FF2B5EF4-FFF2-40B4-BE49-F238E27FC236}">
                  <a16:creationId xmlns:a16="http://schemas.microsoft.com/office/drawing/2014/main" id="{C7DDA803-F8CE-194A-BE5E-6DBCD9F4FD43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Oval 175">
              <a:extLst>
                <a:ext uri="{FF2B5EF4-FFF2-40B4-BE49-F238E27FC236}">
                  <a16:creationId xmlns:a16="http://schemas.microsoft.com/office/drawing/2014/main" id="{123940E4-4577-C145-AA25-417C79C4AC7A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176">
              <a:extLst>
                <a:ext uri="{FF2B5EF4-FFF2-40B4-BE49-F238E27FC236}">
                  <a16:creationId xmlns:a16="http://schemas.microsoft.com/office/drawing/2014/main" id="{B33A0872-95B6-CF41-AF73-BDF5ED435726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5" name="Group 177">
            <a:extLst>
              <a:ext uri="{FF2B5EF4-FFF2-40B4-BE49-F238E27FC236}">
                <a16:creationId xmlns:a16="http://schemas.microsoft.com/office/drawing/2014/main" id="{48B816E2-0E08-F140-A0D3-D4378466E8D2}"/>
              </a:ext>
            </a:extLst>
          </p:cNvPr>
          <p:cNvGrpSpPr/>
          <p:nvPr/>
        </p:nvGrpSpPr>
        <p:grpSpPr>
          <a:xfrm>
            <a:off x="4185999" y="7410775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66" name="Oval 178">
              <a:extLst>
                <a:ext uri="{FF2B5EF4-FFF2-40B4-BE49-F238E27FC236}">
                  <a16:creationId xmlns:a16="http://schemas.microsoft.com/office/drawing/2014/main" id="{E481AD69-7731-C54C-8A34-9FD506FC6C30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Oval 179">
              <a:extLst>
                <a:ext uri="{FF2B5EF4-FFF2-40B4-BE49-F238E27FC236}">
                  <a16:creationId xmlns:a16="http://schemas.microsoft.com/office/drawing/2014/main" id="{3AF36875-7D36-0C49-9036-079A00AA1E6A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Oval 180">
              <a:extLst>
                <a:ext uri="{FF2B5EF4-FFF2-40B4-BE49-F238E27FC236}">
                  <a16:creationId xmlns:a16="http://schemas.microsoft.com/office/drawing/2014/main" id="{B1E1646A-D2EE-874A-9B57-6DAFD364461C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Oval 181">
              <a:extLst>
                <a:ext uri="{FF2B5EF4-FFF2-40B4-BE49-F238E27FC236}">
                  <a16:creationId xmlns:a16="http://schemas.microsoft.com/office/drawing/2014/main" id="{3A36EAA3-3887-8744-8209-F813F4C4ECF6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Oval 182">
              <a:extLst>
                <a:ext uri="{FF2B5EF4-FFF2-40B4-BE49-F238E27FC236}">
                  <a16:creationId xmlns:a16="http://schemas.microsoft.com/office/drawing/2014/main" id="{F57FDFAC-58B4-6044-9FF0-5E240935A7D6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" name="Group 183">
            <a:extLst>
              <a:ext uri="{FF2B5EF4-FFF2-40B4-BE49-F238E27FC236}">
                <a16:creationId xmlns:a16="http://schemas.microsoft.com/office/drawing/2014/main" id="{7BE9E0C6-3ADA-5948-AF8C-486D60BAA5ED}"/>
              </a:ext>
            </a:extLst>
          </p:cNvPr>
          <p:cNvGrpSpPr/>
          <p:nvPr/>
        </p:nvGrpSpPr>
        <p:grpSpPr>
          <a:xfrm>
            <a:off x="4185999" y="7726451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72" name="Oval 184">
              <a:extLst>
                <a:ext uri="{FF2B5EF4-FFF2-40B4-BE49-F238E27FC236}">
                  <a16:creationId xmlns:a16="http://schemas.microsoft.com/office/drawing/2014/main" id="{6F349681-0861-574F-B1D0-4C50F0110A2B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Oval 185">
              <a:extLst>
                <a:ext uri="{FF2B5EF4-FFF2-40B4-BE49-F238E27FC236}">
                  <a16:creationId xmlns:a16="http://schemas.microsoft.com/office/drawing/2014/main" id="{3064EF40-4D18-3648-A827-67535F758D35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Oval 186">
              <a:extLst>
                <a:ext uri="{FF2B5EF4-FFF2-40B4-BE49-F238E27FC236}">
                  <a16:creationId xmlns:a16="http://schemas.microsoft.com/office/drawing/2014/main" id="{D5C96A44-E5D3-8945-992C-228952AD3D89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187">
              <a:extLst>
                <a:ext uri="{FF2B5EF4-FFF2-40B4-BE49-F238E27FC236}">
                  <a16:creationId xmlns:a16="http://schemas.microsoft.com/office/drawing/2014/main" id="{DD6C775D-61C2-3046-87C9-1AAA15F7AB71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188">
              <a:extLst>
                <a:ext uri="{FF2B5EF4-FFF2-40B4-BE49-F238E27FC236}">
                  <a16:creationId xmlns:a16="http://schemas.microsoft.com/office/drawing/2014/main" id="{5309E746-B558-B143-ACF3-7BD927FFD1C7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Group 189">
            <a:extLst>
              <a:ext uri="{FF2B5EF4-FFF2-40B4-BE49-F238E27FC236}">
                <a16:creationId xmlns:a16="http://schemas.microsoft.com/office/drawing/2014/main" id="{EED73FFD-A806-1F41-A7FA-F8482FE78896}"/>
              </a:ext>
            </a:extLst>
          </p:cNvPr>
          <p:cNvGrpSpPr/>
          <p:nvPr/>
        </p:nvGrpSpPr>
        <p:grpSpPr>
          <a:xfrm>
            <a:off x="4185999" y="8042127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78" name="Oval 190">
              <a:extLst>
                <a:ext uri="{FF2B5EF4-FFF2-40B4-BE49-F238E27FC236}">
                  <a16:creationId xmlns:a16="http://schemas.microsoft.com/office/drawing/2014/main" id="{1987BFDD-E4F7-D34E-8032-B075663BDD90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Oval 191">
              <a:extLst>
                <a:ext uri="{FF2B5EF4-FFF2-40B4-BE49-F238E27FC236}">
                  <a16:creationId xmlns:a16="http://schemas.microsoft.com/office/drawing/2014/main" id="{64B9E7B8-3BBF-C648-8049-1866C1F74BF3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Oval 192">
              <a:extLst>
                <a:ext uri="{FF2B5EF4-FFF2-40B4-BE49-F238E27FC236}">
                  <a16:creationId xmlns:a16="http://schemas.microsoft.com/office/drawing/2014/main" id="{C8FEDEBC-6A21-5B49-8987-2FAA522E8ACE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Oval 193">
              <a:extLst>
                <a:ext uri="{FF2B5EF4-FFF2-40B4-BE49-F238E27FC236}">
                  <a16:creationId xmlns:a16="http://schemas.microsoft.com/office/drawing/2014/main" id="{20737231-6427-BC4A-854E-F0D33668F5C3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Oval 194">
              <a:extLst>
                <a:ext uri="{FF2B5EF4-FFF2-40B4-BE49-F238E27FC236}">
                  <a16:creationId xmlns:a16="http://schemas.microsoft.com/office/drawing/2014/main" id="{ACEE6C17-BD36-224F-8801-8BB5EC6A32F7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3" name="Group 201">
            <a:extLst>
              <a:ext uri="{FF2B5EF4-FFF2-40B4-BE49-F238E27FC236}">
                <a16:creationId xmlns:a16="http://schemas.microsoft.com/office/drawing/2014/main" id="{22EF634F-6CCA-C64C-AAAA-36D265A8868D}"/>
              </a:ext>
            </a:extLst>
          </p:cNvPr>
          <p:cNvGrpSpPr/>
          <p:nvPr/>
        </p:nvGrpSpPr>
        <p:grpSpPr>
          <a:xfrm>
            <a:off x="1367009" y="8993049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84" name="Oval 202">
              <a:extLst>
                <a:ext uri="{FF2B5EF4-FFF2-40B4-BE49-F238E27FC236}">
                  <a16:creationId xmlns:a16="http://schemas.microsoft.com/office/drawing/2014/main" id="{FEB9FFB0-9522-9A4F-B7E9-BEDF71F5EB3A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Oval 203">
              <a:extLst>
                <a:ext uri="{FF2B5EF4-FFF2-40B4-BE49-F238E27FC236}">
                  <a16:creationId xmlns:a16="http://schemas.microsoft.com/office/drawing/2014/main" id="{0B39C7C3-DFBF-F143-B700-D645663EA98D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Oval 204">
              <a:extLst>
                <a:ext uri="{FF2B5EF4-FFF2-40B4-BE49-F238E27FC236}">
                  <a16:creationId xmlns:a16="http://schemas.microsoft.com/office/drawing/2014/main" id="{A2072A7A-AE7A-5141-A0C2-632ACF263C73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Oval 205">
              <a:extLst>
                <a:ext uri="{FF2B5EF4-FFF2-40B4-BE49-F238E27FC236}">
                  <a16:creationId xmlns:a16="http://schemas.microsoft.com/office/drawing/2014/main" id="{33E6DD97-DE26-4746-BC22-DB7724D083BF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Oval 206">
              <a:extLst>
                <a:ext uri="{FF2B5EF4-FFF2-40B4-BE49-F238E27FC236}">
                  <a16:creationId xmlns:a16="http://schemas.microsoft.com/office/drawing/2014/main" id="{DE1AC7FB-F07C-794F-8FC8-CC01CDAFE5B5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9" name="Group 207">
            <a:extLst>
              <a:ext uri="{FF2B5EF4-FFF2-40B4-BE49-F238E27FC236}">
                <a16:creationId xmlns:a16="http://schemas.microsoft.com/office/drawing/2014/main" id="{84B6BD04-0072-6546-87E7-57128626950B}"/>
              </a:ext>
            </a:extLst>
          </p:cNvPr>
          <p:cNvGrpSpPr/>
          <p:nvPr/>
        </p:nvGrpSpPr>
        <p:grpSpPr>
          <a:xfrm>
            <a:off x="1367009" y="9304725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90" name="Oval 208">
              <a:extLst>
                <a:ext uri="{FF2B5EF4-FFF2-40B4-BE49-F238E27FC236}">
                  <a16:creationId xmlns:a16="http://schemas.microsoft.com/office/drawing/2014/main" id="{E57C18E0-C90C-994C-B515-2D268C961758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209">
              <a:extLst>
                <a:ext uri="{FF2B5EF4-FFF2-40B4-BE49-F238E27FC236}">
                  <a16:creationId xmlns:a16="http://schemas.microsoft.com/office/drawing/2014/main" id="{8BAFB939-7D26-9542-9F1E-18A7701F78E1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Oval 210">
              <a:extLst>
                <a:ext uri="{FF2B5EF4-FFF2-40B4-BE49-F238E27FC236}">
                  <a16:creationId xmlns:a16="http://schemas.microsoft.com/office/drawing/2014/main" id="{550CDBC8-0C54-D449-8C8F-A945FAAE9034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Oval 211">
              <a:extLst>
                <a:ext uri="{FF2B5EF4-FFF2-40B4-BE49-F238E27FC236}">
                  <a16:creationId xmlns:a16="http://schemas.microsoft.com/office/drawing/2014/main" id="{C02C714A-72EB-0543-91CF-C2D984ED935D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212">
              <a:extLst>
                <a:ext uri="{FF2B5EF4-FFF2-40B4-BE49-F238E27FC236}">
                  <a16:creationId xmlns:a16="http://schemas.microsoft.com/office/drawing/2014/main" id="{282B077C-5270-5744-95DE-54EF5EAB4BE2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5" name="Group 213">
            <a:extLst>
              <a:ext uri="{FF2B5EF4-FFF2-40B4-BE49-F238E27FC236}">
                <a16:creationId xmlns:a16="http://schemas.microsoft.com/office/drawing/2014/main" id="{786653F6-E7BC-7844-B52F-4CC27AF32714}"/>
              </a:ext>
            </a:extLst>
          </p:cNvPr>
          <p:cNvGrpSpPr/>
          <p:nvPr/>
        </p:nvGrpSpPr>
        <p:grpSpPr>
          <a:xfrm>
            <a:off x="4196556" y="8993049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96" name="Oval 214">
              <a:extLst>
                <a:ext uri="{FF2B5EF4-FFF2-40B4-BE49-F238E27FC236}">
                  <a16:creationId xmlns:a16="http://schemas.microsoft.com/office/drawing/2014/main" id="{1F6B9930-2293-1A44-BB00-3E2F7BD165A1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Oval 215">
              <a:extLst>
                <a:ext uri="{FF2B5EF4-FFF2-40B4-BE49-F238E27FC236}">
                  <a16:creationId xmlns:a16="http://schemas.microsoft.com/office/drawing/2014/main" id="{161D94D5-055E-C24A-B857-9C9C538A325F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Oval 216">
              <a:extLst>
                <a:ext uri="{FF2B5EF4-FFF2-40B4-BE49-F238E27FC236}">
                  <a16:creationId xmlns:a16="http://schemas.microsoft.com/office/drawing/2014/main" id="{BC53849D-AFAD-A443-B83D-B50FB382E173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Oval 217">
              <a:extLst>
                <a:ext uri="{FF2B5EF4-FFF2-40B4-BE49-F238E27FC236}">
                  <a16:creationId xmlns:a16="http://schemas.microsoft.com/office/drawing/2014/main" id="{3DD36535-E5E4-6D4E-9D4F-290FB311FE4F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Oval 218">
              <a:extLst>
                <a:ext uri="{FF2B5EF4-FFF2-40B4-BE49-F238E27FC236}">
                  <a16:creationId xmlns:a16="http://schemas.microsoft.com/office/drawing/2014/main" id="{9A5FF6F6-3F64-694C-ADBA-8B9B33C4F4A5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Group 219">
            <a:extLst>
              <a:ext uri="{FF2B5EF4-FFF2-40B4-BE49-F238E27FC236}">
                <a16:creationId xmlns:a16="http://schemas.microsoft.com/office/drawing/2014/main" id="{70238B90-F36F-6C4C-993F-81F609BE1882}"/>
              </a:ext>
            </a:extLst>
          </p:cNvPr>
          <p:cNvGrpSpPr/>
          <p:nvPr/>
        </p:nvGrpSpPr>
        <p:grpSpPr>
          <a:xfrm>
            <a:off x="4196556" y="9304725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102" name="Oval 220">
              <a:extLst>
                <a:ext uri="{FF2B5EF4-FFF2-40B4-BE49-F238E27FC236}">
                  <a16:creationId xmlns:a16="http://schemas.microsoft.com/office/drawing/2014/main" id="{24DB9DA5-EC72-9049-A61D-B5944B95F117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Oval 221">
              <a:extLst>
                <a:ext uri="{FF2B5EF4-FFF2-40B4-BE49-F238E27FC236}">
                  <a16:creationId xmlns:a16="http://schemas.microsoft.com/office/drawing/2014/main" id="{4DA3A2C7-0E11-554C-B21D-B8AE858E09D7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Oval 222">
              <a:extLst>
                <a:ext uri="{FF2B5EF4-FFF2-40B4-BE49-F238E27FC236}">
                  <a16:creationId xmlns:a16="http://schemas.microsoft.com/office/drawing/2014/main" id="{43AFCC84-D7AE-1243-8883-FDDC3DC7D2E6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Oval 223">
              <a:extLst>
                <a:ext uri="{FF2B5EF4-FFF2-40B4-BE49-F238E27FC236}">
                  <a16:creationId xmlns:a16="http://schemas.microsoft.com/office/drawing/2014/main" id="{5B95FC9C-F83D-D947-A45B-055CC61918EE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Oval 224">
              <a:extLst>
                <a:ext uri="{FF2B5EF4-FFF2-40B4-BE49-F238E27FC236}">
                  <a16:creationId xmlns:a16="http://schemas.microsoft.com/office/drawing/2014/main" id="{3B8EAEF6-B6D8-8546-95CA-64831D551964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09A2AAB-B548-3C4D-ABC6-BE4385D99CA7}"/>
              </a:ext>
            </a:extLst>
          </p:cNvPr>
          <p:cNvSpPr/>
          <p:nvPr/>
        </p:nvSpPr>
        <p:spPr>
          <a:xfrm>
            <a:off x="0" y="0"/>
            <a:ext cx="7562850" cy="3083877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TextBox 5">
            <a:extLst>
              <a:ext uri="{FF2B5EF4-FFF2-40B4-BE49-F238E27FC236}">
                <a16:creationId xmlns:a16="http://schemas.microsoft.com/office/drawing/2014/main" id="{0B374057-8442-F642-8BA9-6B826741EDF5}"/>
              </a:ext>
            </a:extLst>
          </p:cNvPr>
          <p:cNvSpPr txBox="1"/>
          <p:nvPr/>
        </p:nvSpPr>
        <p:spPr>
          <a:xfrm>
            <a:off x="2015044" y="-16855"/>
            <a:ext cx="5258985" cy="1200329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ea typeface="Roboto" pitchFamily="2" charset="0"/>
                <a:cs typeface="Lato Black" panose="020F0A02020204030203" pitchFamily="34" charset="0"/>
              </a:rPr>
              <a:t>Dan</a:t>
            </a:r>
            <a:r>
              <a:rPr lang="en-GB" sz="7200" dirty="0">
                <a:solidFill>
                  <a:srgbClr val="00B0F0"/>
                </a:solidFill>
                <a:ea typeface="Roboto" pitchFamily="2" charset="0"/>
                <a:cs typeface="Lato Black" panose="020F0A02020204030203" pitchFamily="34" charset="0"/>
              </a:rPr>
              <a:t> MONGIN</a:t>
            </a:r>
          </a:p>
        </p:txBody>
      </p:sp>
      <p:sp>
        <p:nvSpPr>
          <p:cNvPr id="109" name="TextBox 8">
            <a:extLst>
              <a:ext uri="{FF2B5EF4-FFF2-40B4-BE49-F238E27FC236}">
                <a16:creationId xmlns:a16="http://schemas.microsoft.com/office/drawing/2014/main" id="{AC8AA411-A6A4-2943-B0F8-E6ABE8718C4A}"/>
              </a:ext>
            </a:extLst>
          </p:cNvPr>
          <p:cNvSpPr txBox="1"/>
          <p:nvPr/>
        </p:nvSpPr>
        <p:spPr>
          <a:xfrm>
            <a:off x="356903" y="1672037"/>
            <a:ext cx="884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KONTAKT</a:t>
            </a:r>
          </a:p>
        </p:txBody>
      </p:sp>
      <p:sp>
        <p:nvSpPr>
          <p:cNvPr id="110" name="TextBox 9">
            <a:extLst>
              <a:ext uri="{FF2B5EF4-FFF2-40B4-BE49-F238E27FC236}">
                <a16:creationId xmlns:a16="http://schemas.microsoft.com/office/drawing/2014/main" id="{0ACC7FA4-00B5-DD43-8604-A0F012C52F16}"/>
              </a:ext>
            </a:extLst>
          </p:cNvPr>
          <p:cNvSpPr txBox="1"/>
          <p:nvPr/>
        </p:nvSpPr>
        <p:spPr>
          <a:xfrm>
            <a:off x="764640" y="2606067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Street Name, Berlin</a:t>
            </a:r>
          </a:p>
        </p:txBody>
      </p:sp>
      <p:pic>
        <p:nvPicPr>
          <p:cNvPr id="111" name="Picture 10">
            <a:extLst>
              <a:ext uri="{FF2B5EF4-FFF2-40B4-BE49-F238E27FC236}">
                <a16:creationId xmlns:a16="http://schemas.microsoft.com/office/drawing/2014/main" id="{9B816BBF-D77E-9945-A556-57DEF51702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28" y="2660183"/>
            <a:ext cx="168487" cy="168487"/>
          </a:xfrm>
          <a:prstGeom prst="rect">
            <a:avLst/>
          </a:prstGeom>
        </p:spPr>
      </p:pic>
      <p:pic>
        <p:nvPicPr>
          <p:cNvPr id="112" name="Picture 11">
            <a:extLst>
              <a:ext uri="{FF2B5EF4-FFF2-40B4-BE49-F238E27FC236}">
                <a16:creationId xmlns:a16="http://schemas.microsoft.com/office/drawing/2014/main" id="{1C2F1686-72BA-3641-903A-C42F8D1BA2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77" y="2112283"/>
            <a:ext cx="125989" cy="125989"/>
          </a:xfrm>
          <a:prstGeom prst="rect">
            <a:avLst/>
          </a:prstGeom>
        </p:spPr>
      </p:pic>
      <p:pic>
        <p:nvPicPr>
          <p:cNvPr id="113" name="Picture 12">
            <a:extLst>
              <a:ext uri="{FF2B5EF4-FFF2-40B4-BE49-F238E27FC236}">
                <a16:creationId xmlns:a16="http://schemas.microsoft.com/office/drawing/2014/main" id="{D8EA1749-0729-5247-9465-F8E7BDB1A5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03" y="2475296"/>
            <a:ext cx="144337" cy="144337"/>
          </a:xfrm>
          <a:prstGeom prst="rect">
            <a:avLst/>
          </a:prstGeom>
        </p:spPr>
      </p:pic>
      <p:pic>
        <p:nvPicPr>
          <p:cNvPr id="114" name="Picture 13">
            <a:extLst>
              <a:ext uri="{FF2B5EF4-FFF2-40B4-BE49-F238E27FC236}">
                <a16:creationId xmlns:a16="http://schemas.microsoft.com/office/drawing/2014/main" id="{768B5965-B1B6-BB45-8B89-9F75855B897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27" y="2278821"/>
            <a:ext cx="155926" cy="155926"/>
          </a:xfrm>
          <a:prstGeom prst="rect">
            <a:avLst/>
          </a:prstGeom>
        </p:spPr>
      </p:pic>
      <p:sp>
        <p:nvSpPr>
          <p:cNvPr id="115" name="TextBox 14">
            <a:extLst>
              <a:ext uri="{FF2B5EF4-FFF2-40B4-BE49-F238E27FC236}">
                <a16:creationId xmlns:a16="http://schemas.microsoft.com/office/drawing/2014/main" id="{95449315-F125-F941-A170-451EA96D2FD7}"/>
              </a:ext>
            </a:extLst>
          </p:cNvPr>
          <p:cNvSpPr txBox="1"/>
          <p:nvPr/>
        </p:nvSpPr>
        <p:spPr>
          <a:xfrm>
            <a:off x="764640" y="2033690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</a:p>
        </p:txBody>
      </p:sp>
      <p:sp>
        <p:nvSpPr>
          <p:cNvPr id="116" name="TextBox 15">
            <a:extLst>
              <a:ext uri="{FF2B5EF4-FFF2-40B4-BE49-F238E27FC236}">
                <a16:creationId xmlns:a16="http://schemas.microsoft.com/office/drawing/2014/main" id="{B9882C74-9678-6F41-844D-DBCB37C2E721}"/>
              </a:ext>
            </a:extLst>
          </p:cNvPr>
          <p:cNvSpPr txBox="1"/>
          <p:nvPr/>
        </p:nvSpPr>
        <p:spPr>
          <a:xfrm>
            <a:off x="764640" y="2224482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000 222 444</a:t>
            </a:r>
          </a:p>
        </p:txBody>
      </p:sp>
      <p:sp>
        <p:nvSpPr>
          <p:cNvPr id="117" name="TextBox 16">
            <a:extLst>
              <a:ext uri="{FF2B5EF4-FFF2-40B4-BE49-F238E27FC236}">
                <a16:creationId xmlns:a16="http://schemas.microsoft.com/office/drawing/2014/main" id="{19D04528-BC9F-BE42-BF5F-159BF9CF3AB2}"/>
              </a:ext>
            </a:extLst>
          </p:cNvPr>
          <p:cNvSpPr txBox="1"/>
          <p:nvPr/>
        </p:nvSpPr>
        <p:spPr>
          <a:xfrm>
            <a:off x="764640" y="2415274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</a:p>
        </p:txBody>
      </p:sp>
      <p:sp>
        <p:nvSpPr>
          <p:cNvPr id="118" name="TextBox 6">
            <a:extLst>
              <a:ext uri="{FF2B5EF4-FFF2-40B4-BE49-F238E27FC236}">
                <a16:creationId xmlns:a16="http://schemas.microsoft.com/office/drawing/2014/main" id="{B295B9CF-424D-EB49-8E87-B9A94ED6164D}"/>
              </a:ext>
            </a:extLst>
          </p:cNvPr>
          <p:cNvSpPr txBox="1"/>
          <p:nvPr/>
        </p:nvSpPr>
        <p:spPr>
          <a:xfrm>
            <a:off x="361274" y="839605"/>
            <a:ext cx="1085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ÜBER MICH </a:t>
            </a:r>
          </a:p>
        </p:txBody>
      </p:sp>
      <p:sp>
        <p:nvSpPr>
          <p:cNvPr id="119" name="TextBox 7">
            <a:extLst>
              <a:ext uri="{FF2B5EF4-FFF2-40B4-BE49-F238E27FC236}">
                <a16:creationId xmlns:a16="http://schemas.microsoft.com/office/drawing/2014/main" id="{8F0BA5EF-A739-DD48-9CC7-2755BA4E8E9D}"/>
              </a:ext>
            </a:extLst>
          </p:cNvPr>
          <p:cNvSpPr txBox="1"/>
          <p:nvPr/>
        </p:nvSpPr>
        <p:spPr>
          <a:xfrm>
            <a:off x="355094" y="1205673"/>
            <a:ext cx="6743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20" name="TextBox 60">
            <a:extLst>
              <a:ext uri="{FF2B5EF4-FFF2-40B4-BE49-F238E27FC236}">
                <a16:creationId xmlns:a16="http://schemas.microsoft.com/office/drawing/2014/main" id="{32F9EE65-8FAE-BC48-9EEC-EFC80BC8F341}"/>
              </a:ext>
            </a:extLst>
          </p:cNvPr>
          <p:cNvSpPr txBox="1"/>
          <p:nvPr/>
        </p:nvSpPr>
        <p:spPr>
          <a:xfrm>
            <a:off x="3382011" y="1688512"/>
            <a:ext cx="1565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AUSBILDUNG </a:t>
            </a:r>
          </a:p>
        </p:txBody>
      </p:sp>
      <p:sp>
        <p:nvSpPr>
          <p:cNvPr id="121" name="TextBox 61">
            <a:extLst>
              <a:ext uri="{FF2B5EF4-FFF2-40B4-BE49-F238E27FC236}">
                <a16:creationId xmlns:a16="http://schemas.microsoft.com/office/drawing/2014/main" id="{31061617-2CC3-E54B-A1A6-500C1E5F32BC}"/>
              </a:ext>
            </a:extLst>
          </p:cNvPr>
          <p:cNvSpPr txBox="1"/>
          <p:nvPr/>
        </p:nvSpPr>
        <p:spPr>
          <a:xfrm>
            <a:off x="4112654" y="2069458"/>
            <a:ext cx="32266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Grad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22" name="TextBox 62">
            <a:extLst>
              <a:ext uri="{FF2B5EF4-FFF2-40B4-BE49-F238E27FC236}">
                <a16:creationId xmlns:a16="http://schemas.microsoft.com/office/drawing/2014/main" id="{2FBB46B0-2FC7-5045-BC1A-C74C152ABF74}"/>
              </a:ext>
            </a:extLst>
          </p:cNvPr>
          <p:cNvSpPr txBox="1"/>
          <p:nvPr/>
        </p:nvSpPr>
        <p:spPr>
          <a:xfrm>
            <a:off x="3382011" y="2069458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23" name="TextBox 63">
            <a:extLst>
              <a:ext uri="{FF2B5EF4-FFF2-40B4-BE49-F238E27FC236}">
                <a16:creationId xmlns:a16="http://schemas.microsoft.com/office/drawing/2014/main" id="{834AE02A-E507-B549-A3A9-E2F2D26DF397}"/>
              </a:ext>
            </a:extLst>
          </p:cNvPr>
          <p:cNvSpPr txBox="1"/>
          <p:nvPr/>
        </p:nvSpPr>
        <p:spPr>
          <a:xfrm>
            <a:off x="4112654" y="2567715"/>
            <a:ext cx="32266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Grad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24" name="TextBox 64">
            <a:extLst>
              <a:ext uri="{FF2B5EF4-FFF2-40B4-BE49-F238E27FC236}">
                <a16:creationId xmlns:a16="http://schemas.microsoft.com/office/drawing/2014/main" id="{A4987D9A-F294-D448-9D30-A2C3692C93D2}"/>
              </a:ext>
            </a:extLst>
          </p:cNvPr>
          <p:cNvSpPr txBox="1"/>
          <p:nvPr/>
        </p:nvSpPr>
        <p:spPr>
          <a:xfrm>
            <a:off x="3382011" y="256771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cxnSp>
        <p:nvCxnSpPr>
          <p:cNvPr id="125" name="Connecteur droit 124">
            <a:extLst>
              <a:ext uri="{FF2B5EF4-FFF2-40B4-BE49-F238E27FC236}">
                <a16:creationId xmlns:a16="http://schemas.microsoft.com/office/drawing/2014/main" id="{387B2AC4-77EB-D74F-9DF5-D0F5F51F69E5}"/>
              </a:ext>
            </a:extLst>
          </p:cNvPr>
          <p:cNvCxnSpPr/>
          <p:nvPr/>
        </p:nvCxnSpPr>
        <p:spPr>
          <a:xfrm flipH="1">
            <a:off x="2133382" y="993493"/>
            <a:ext cx="495762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6" name="Image 125" descr="Une image contenant personne, mur, cravate, homme&#10;&#10;&#10;&#10;Description générée automatiquement">
            <a:extLst>
              <a:ext uri="{FF2B5EF4-FFF2-40B4-BE49-F238E27FC236}">
                <a16:creationId xmlns:a16="http://schemas.microsoft.com/office/drawing/2014/main" id="{1B27D416-C159-254D-B13F-B8CED100733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6" r="15153"/>
          <a:stretch/>
        </p:blipFill>
        <p:spPr>
          <a:xfrm>
            <a:off x="5710743" y="7544213"/>
            <a:ext cx="1729788" cy="176051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9517235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309</Words>
  <Application>Microsoft Macintosh PowerPoint</Application>
  <PresentationFormat>Personnalisé</PresentationFormat>
  <Paragraphs>53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</cp:revision>
  <dcterms:created xsi:type="dcterms:W3CDTF">2019-03-28T08:58:07Z</dcterms:created>
  <dcterms:modified xsi:type="dcterms:W3CDTF">2019-03-28T08:58:38Z</dcterms:modified>
</cp:coreProperties>
</file>