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393768"/>
    <a:srgbClr val="FF7C80"/>
    <a:srgbClr val="222A35"/>
    <a:srgbClr val="573977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2BC9F6-F0F5-B84A-B1B7-FE84A2F27325}" v="10" dt="2018-11-19T09:29:21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4" autoAdjust="0"/>
    <p:restoredTop sz="94660"/>
  </p:normalViewPr>
  <p:slideViewPr>
    <p:cSldViewPr snapToGrid="0">
      <p:cViewPr>
        <p:scale>
          <a:sx n="98" d="100"/>
          <a:sy n="98" d="100"/>
        </p:scale>
        <p:origin x="942" y="-2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F2BC9F6-F0F5-B84A-B1B7-FE84A2F27325}"/>
    <pc:docChg chg="modSld">
      <pc:chgData name="Axel Maille" userId="065ad68c099279a8" providerId="LiveId" clId="{EF2BC9F6-F0F5-B84A-B1B7-FE84A2F27325}" dt="2018-11-19T09:29:46.544" v="192" actId="1076"/>
      <pc:docMkLst>
        <pc:docMk/>
      </pc:docMkLst>
      <pc:sldChg chg="addSp modSp">
        <pc:chgData name="Axel Maille" userId="065ad68c099279a8" providerId="LiveId" clId="{EF2BC9F6-F0F5-B84A-B1B7-FE84A2F27325}" dt="2018-11-19T09:29:46.544" v="192" actId="1076"/>
        <pc:sldMkLst>
          <pc:docMk/>
          <pc:sldMk cId="498710488" sldId="256"/>
        </pc:sldMkLst>
        <pc:spChg chg="mod">
          <ac:chgData name="Axel Maille" userId="065ad68c099279a8" providerId="LiveId" clId="{EF2BC9F6-F0F5-B84A-B1B7-FE84A2F27325}" dt="2018-11-19T09:29:46.544" v="192" actId="1076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18.551" v="0" actId="6549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33.083" v="63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40.712" v="1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53.237" v="38" actId="2057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6.689" v="55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0.960" v="50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8.006" v="57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1.862" v="51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9.581" v="59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2.842" v="52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21.179" v="61" actId="6549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3.972" v="53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27.210" v="62" actId="20577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44.979" v="12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51.296" v="96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57.314" v="97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01.779" v="106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05.694" v="116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08.744" v="117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11.005" v="124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14.121" v="132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17.574" v="139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30.298" v="140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41.831" v="147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44.823" v="154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48.219" v="162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51.414" v="170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57.051" v="47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02.549" v="48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04.550" v="49"/>
          <ac:spMkLst>
            <pc:docMk/>
            <pc:sldMk cId="498710488" sldId="256"/>
            <ac:spMk id="89" creationId="{00000000-0000-0000-0000-000000000000}"/>
          </ac:spMkLst>
        </pc:spChg>
        <pc:picChg chg="add mod modCrop">
          <ac:chgData name="Axel Maille" userId="065ad68c099279a8" providerId="LiveId" clId="{EF2BC9F6-F0F5-B84A-B1B7-FE84A2F27325}" dt="2018-11-19T09:29:33.484" v="179" actId="1582"/>
          <ac:picMkLst>
            <pc:docMk/>
            <pc:sldMk cId="498710488" sldId="256"/>
            <ac:picMk id="3" creationId="{E3EE780D-18D7-224D-B2EF-910E3366DFE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3150" y="206274"/>
            <a:ext cx="51748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Lemon/Milk" panose="020B0603050302020204" pitchFamily="34" charset="0"/>
                <a:cs typeface="Lato Black" panose="020F0A02020204030203" pitchFamily="34" charset="0"/>
              </a:rPr>
              <a:t>Alix </a:t>
            </a:r>
            <a:r>
              <a:rPr lang="en-GB" sz="7200" dirty="0" err="1">
                <a:solidFill>
                  <a:schemeClr val="bg1"/>
                </a:solidFill>
                <a:latin typeface="Lemon/Milk" panose="020B0603050302020204" pitchFamily="34" charset="0"/>
                <a:cs typeface="Lato Black" panose="020F0A02020204030203" pitchFamily="34" charset="0"/>
              </a:rPr>
              <a:t>Djabadi</a:t>
            </a:r>
            <a:endParaRPr lang="en-GB" sz="7200" dirty="0">
              <a:solidFill>
                <a:schemeClr val="bg1"/>
              </a:solidFill>
              <a:latin typeface="Lemon/Milk" panose="020B0603050302020204" pitchFamily="34" charset="0"/>
              <a:cs typeface="Lato Black" panose="020F0A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906" y="1866893"/>
            <a:ext cx="1048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ÜBER MICH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907" y="2211993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906" y="4271860"/>
            <a:ext cx="1861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BERUFSERFAHRUNGEN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5907" y="4616960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30225" y="4616960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558679" y="4878570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5907" y="5961835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30225" y="5961835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558679" y="6223445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907" y="7306710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30225" y="7306710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558679" y="7568320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907" y="8651586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30225" y="8651586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558679" y="8913196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5906" y="3219589"/>
            <a:ext cx="2233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ZUSÄTZLICHE INFORMATION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5907" y="3564689"/>
            <a:ext cx="3672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8145" y="1866893"/>
            <a:ext cx="835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KONTAKT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8145" y="2283071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  <a:cs typeface="Lato" panose="020F0502020204030203" pitchFamily="34" charset="0"/>
              </a:rPr>
              <a:t>Telefon</a:t>
            </a:r>
            <a:r>
              <a:rPr lang="en-US" sz="1100" dirty="0">
                <a:solidFill>
                  <a:schemeClr val="bg1"/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US" sz="1100" dirty="0" err="1">
                <a:solidFill>
                  <a:schemeClr val="bg1"/>
                </a:solidFill>
                <a:cs typeface="Lato" panose="020F0502020204030203" pitchFamily="34" charset="0"/>
              </a:rPr>
              <a:t>Mobiltelefon</a:t>
            </a:r>
            <a:r>
              <a:rPr lang="en-US" sz="1100" dirty="0">
                <a:solidFill>
                  <a:schemeClr val="bg1"/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US" sz="1100" dirty="0" err="1">
                <a:solidFill>
                  <a:schemeClr val="bg1"/>
                </a:solidFill>
                <a:cs typeface="Lato" panose="020F0502020204030203" pitchFamily="34" charset="0"/>
              </a:rPr>
              <a:t>Adresse</a:t>
            </a:r>
            <a:r>
              <a:rPr lang="en-US" sz="1100" dirty="0">
                <a:solidFill>
                  <a:schemeClr val="bg1"/>
                </a:solidFill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11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58145" y="3186273"/>
            <a:ext cx="1160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FÄHIGKEITEN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58145" y="3618217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Professionelle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01262" y="3918299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01262" y="4232683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01262" y="454706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01262" y="48614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58145" y="5301750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Sprachen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01262" y="560183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Englisch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01262" y="591621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Französisch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01262" y="623060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Italienisch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58145" y="6653768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Persönlichkeit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01262" y="69538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Kreativ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01262" y="726823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Ernst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01262" y="758261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Organisiert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01262" y="790121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58145" y="8363746"/>
            <a:ext cx="1167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AUSBILDUNG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153650" y="8751456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503158" y="8751456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53650" y="9553050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503158" y="9553050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700493" y="3962943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00493" y="4280692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0493" y="4598441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700493" y="4916189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700493" y="5601832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700493" y="5919581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700493" y="6237330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700493" y="6975862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700493" y="7293611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700493" y="7611360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700493" y="7929108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cxnSp>
        <p:nvCxnSpPr>
          <p:cNvPr id="180" name="Straight Connector 179"/>
          <p:cNvCxnSpPr/>
          <p:nvPr/>
        </p:nvCxnSpPr>
        <p:spPr>
          <a:xfrm>
            <a:off x="0" y="1660518"/>
            <a:ext cx="7562850" cy="0"/>
          </a:xfrm>
          <a:prstGeom prst="line">
            <a:avLst/>
          </a:prstGeom>
          <a:ln w="28575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personne, mur, homme&#10;&#10;&#10;&#10;Description générée automatiquement">
            <a:extLst>
              <a:ext uri="{FF2B5EF4-FFF2-40B4-BE49-F238E27FC236}">
                <a16:creationId xmlns:a16="http://schemas.microsoft.com/office/drawing/2014/main" xmlns="" id="{E3EE780D-18D7-224D-B2EF-910E3366DF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48"/>
          <a:stretch/>
        </p:blipFill>
        <p:spPr>
          <a:xfrm>
            <a:off x="5365312" y="337495"/>
            <a:ext cx="1958139" cy="1949535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267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Lemon/Milk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15</cp:revision>
  <dcterms:created xsi:type="dcterms:W3CDTF">2017-02-16T03:54:32Z</dcterms:created>
  <dcterms:modified xsi:type="dcterms:W3CDTF">2019-02-06T11:12:37Z</dcterms:modified>
</cp:coreProperties>
</file>