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"/>
  </p:handoutMasterIdLst>
  <p:sldIdLst>
    <p:sldId id="256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2A35"/>
    <a:srgbClr val="33CCCC"/>
    <a:srgbClr val="72DFDC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0053565-345F-324E-B1C6-B9DF8B3D6F37}" v="12" dt="2018-11-19T09:25:31.4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655" autoAdjust="0"/>
    <p:restoredTop sz="94660"/>
  </p:normalViewPr>
  <p:slideViewPr>
    <p:cSldViewPr snapToGrid="0">
      <p:cViewPr>
        <p:scale>
          <a:sx n="106" d="100"/>
          <a:sy n="106" d="100"/>
        </p:scale>
        <p:origin x="486" y="-3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30053565-345F-324E-B1C6-B9DF8B3D6F37}"/>
    <pc:docChg chg="custSel modSld">
      <pc:chgData name="Axel Maille" userId="065ad68c099279a8" providerId="LiveId" clId="{30053565-345F-324E-B1C6-B9DF8B3D6F37}" dt="2018-11-19T10:11:56.639" v="221" actId="20577"/>
      <pc:docMkLst>
        <pc:docMk/>
      </pc:docMkLst>
      <pc:sldChg chg="addSp delSp modSp">
        <pc:chgData name="Axel Maille" userId="065ad68c099279a8" providerId="LiveId" clId="{30053565-345F-324E-B1C6-B9DF8B3D6F37}" dt="2018-11-19T10:11:56.639" v="221" actId="20577"/>
        <pc:sldMkLst>
          <pc:docMk/>
          <pc:sldMk cId="498710488" sldId="256"/>
        </pc:sldMkLst>
        <pc:spChg chg="del mod">
          <ac:chgData name="Axel Maille" userId="065ad68c099279a8" providerId="LiveId" clId="{30053565-345F-324E-B1C6-B9DF8B3D6F37}" dt="2018-11-19T09:25:30.949" v="212"/>
          <ac:spMkLst>
            <pc:docMk/>
            <pc:sldMk cId="498710488" sldId="256"/>
            <ac:spMk id="6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5:05.079" v="204" actId="1076"/>
          <ac:spMkLst>
            <pc:docMk/>
            <pc:sldMk cId="498710488" sldId="256"/>
            <ac:spMk id="7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5:05.079" v="204" actId="1076"/>
          <ac:spMkLst>
            <pc:docMk/>
            <pc:sldMk cId="498710488" sldId="256"/>
            <ac:spMk id="8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9" creationId="{00000000-0000-0000-0000-000000000000}"/>
          </ac:spMkLst>
        </pc:spChg>
        <pc:spChg chg="mod">
          <ac:chgData name="Axel Maille" userId="065ad68c099279a8" providerId="LiveId" clId="{30053565-345F-324E-B1C6-B9DF8B3D6F37}" dt="2018-11-19T10:11:56.639" v="221" actId="20577"/>
          <ac:spMkLst>
            <pc:docMk/>
            <pc:sldMk cId="498710488" sldId="256"/>
            <ac:spMk id="10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4:44.875" v="202" actId="1076"/>
          <ac:spMkLst>
            <pc:docMk/>
            <pc:sldMk cId="498710488" sldId="256"/>
            <ac:spMk id="11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4:44.875" v="202" actId="1076"/>
          <ac:spMkLst>
            <pc:docMk/>
            <pc:sldMk cId="498710488" sldId="256"/>
            <ac:spMk id="14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4:44.875" v="202" actId="1076"/>
          <ac:spMkLst>
            <pc:docMk/>
            <pc:sldMk cId="498710488" sldId="256"/>
            <ac:spMk id="15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4:44.875" v="202" actId="1076"/>
          <ac:spMkLst>
            <pc:docMk/>
            <pc:sldMk cId="498710488" sldId="256"/>
            <ac:spMk id="16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4:44.875" v="202" actId="1076"/>
          <ac:spMkLst>
            <pc:docMk/>
            <pc:sldMk cId="498710488" sldId="256"/>
            <ac:spMk id="19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4:44.875" v="202" actId="1076"/>
          <ac:spMkLst>
            <pc:docMk/>
            <pc:sldMk cId="498710488" sldId="256"/>
            <ac:spMk id="20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4:44.875" v="202" actId="1076"/>
          <ac:spMkLst>
            <pc:docMk/>
            <pc:sldMk cId="498710488" sldId="256"/>
            <ac:spMk id="21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4:44.875" v="202" actId="1076"/>
          <ac:spMkLst>
            <pc:docMk/>
            <pc:sldMk cId="498710488" sldId="256"/>
            <ac:spMk id="24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4:44.875" v="202" actId="1076"/>
          <ac:spMkLst>
            <pc:docMk/>
            <pc:sldMk cId="498710488" sldId="256"/>
            <ac:spMk id="25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4:44.875" v="202" actId="1076"/>
          <ac:spMkLst>
            <pc:docMk/>
            <pc:sldMk cId="498710488" sldId="256"/>
            <ac:spMk id="26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4:44.875" v="202" actId="1076"/>
          <ac:spMkLst>
            <pc:docMk/>
            <pc:sldMk cId="498710488" sldId="256"/>
            <ac:spMk id="29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4:44.875" v="202" actId="1076"/>
          <ac:spMkLst>
            <pc:docMk/>
            <pc:sldMk cId="498710488" sldId="256"/>
            <ac:spMk id="30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4:44.875" v="202" actId="1076"/>
          <ac:spMkLst>
            <pc:docMk/>
            <pc:sldMk cId="498710488" sldId="256"/>
            <ac:spMk id="31" creationId="{00000000-0000-0000-0000-000000000000}"/>
          </ac:spMkLst>
        </pc:spChg>
        <pc:spChg chg="del mod">
          <ac:chgData name="Axel Maille" userId="065ad68c099279a8" providerId="LiveId" clId="{30053565-345F-324E-B1C6-B9DF8B3D6F37}" dt="2018-11-19T09:24:47.682" v="203" actId="478"/>
          <ac:spMkLst>
            <pc:docMk/>
            <pc:sldMk cId="498710488" sldId="256"/>
            <ac:spMk id="32" creationId="{00000000-0000-0000-0000-000000000000}"/>
          </ac:spMkLst>
        </pc:spChg>
        <pc:spChg chg="del mod">
          <ac:chgData name="Axel Maille" userId="065ad68c099279a8" providerId="LiveId" clId="{30053565-345F-324E-B1C6-B9DF8B3D6F37}" dt="2018-11-19T09:24:47.682" v="203" actId="478"/>
          <ac:spMkLst>
            <pc:docMk/>
            <pc:sldMk cId="498710488" sldId="256"/>
            <ac:spMk id="33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59.776" v="41" actId="20577"/>
          <ac:spMkLst>
            <pc:docMk/>
            <pc:sldMk cId="498710488" sldId="256"/>
            <ac:spMk id="34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2:41.534" v="79" actId="20577"/>
          <ac:spMkLst>
            <pc:docMk/>
            <pc:sldMk cId="498710488" sldId="256"/>
            <ac:spMk id="35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36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2:50.965" v="99" actId="6549"/>
          <ac:spMkLst>
            <pc:docMk/>
            <pc:sldMk cId="498710488" sldId="256"/>
            <ac:spMk id="37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2:57.735" v="116" actId="20577"/>
          <ac:spMkLst>
            <pc:docMk/>
            <pc:sldMk cId="498710488" sldId="256"/>
            <ac:spMk id="38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3:04.517" v="126" actId="20577"/>
          <ac:spMkLst>
            <pc:docMk/>
            <pc:sldMk cId="498710488" sldId="256"/>
            <ac:spMk id="39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2:44.809" v="86" actId="20577"/>
          <ac:spMkLst>
            <pc:docMk/>
            <pc:sldMk cId="498710488" sldId="256"/>
            <ac:spMk id="40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3:07.669" v="133" actId="20577"/>
          <ac:spMkLst>
            <pc:docMk/>
            <pc:sldMk cId="498710488" sldId="256"/>
            <ac:spMk id="41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3:10.976" v="141" actId="20577"/>
          <ac:spMkLst>
            <pc:docMk/>
            <pc:sldMk cId="498710488" sldId="256"/>
            <ac:spMk id="42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3:16.132" v="150" actId="20577"/>
          <ac:spMkLst>
            <pc:docMk/>
            <pc:sldMk cId="498710488" sldId="256"/>
            <ac:spMk id="43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2:48.511" v="98" actId="20577"/>
          <ac:spMkLst>
            <pc:docMk/>
            <pc:sldMk cId="498710488" sldId="256"/>
            <ac:spMk id="44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3:21.079" v="157" actId="20577"/>
          <ac:spMkLst>
            <pc:docMk/>
            <pc:sldMk cId="498710488" sldId="256"/>
            <ac:spMk id="45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3:26.040" v="167" actId="20577"/>
          <ac:spMkLst>
            <pc:docMk/>
            <pc:sldMk cId="498710488" sldId="256"/>
            <ac:spMk id="46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3:29.955" v="175" actId="20577"/>
          <ac:spMkLst>
            <pc:docMk/>
            <pc:sldMk cId="498710488" sldId="256"/>
            <ac:spMk id="47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3:33.465" v="182" actId="20577"/>
          <ac:spMkLst>
            <pc:docMk/>
            <pc:sldMk cId="498710488" sldId="256"/>
            <ac:spMk id="48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72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2:33.763" v="64" actId="20577"/>
          <ac:spMkLst>
            <pc:docMk/>
            <pc:sldMk cId="498710488" sldId="256"/>
            <ac:spMk id="86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2:28.131" v="54"/>
          <ac:spMkLst>
            <pc:docMk/>
            <pc:sldMk cId="498710488" sldId="256"/>
            <ac:spMk id="87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88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2:29.125" v="55"/>
          <ac:spMkLst>
            <pc:docMk/>
            <pc:sldMk cId="498710488" sldId="256"/>
            <ac:spMk id="89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90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91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92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93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94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96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97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98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99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00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02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03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04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05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06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08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09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10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11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12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14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15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16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17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18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20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21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22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23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24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26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27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28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29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30" creationId="{00000000-0000-0000-0000-000000000000}"/>
          </ac:spMkLst>
        </pc:spChg>
        <pc:spChg chg="add">
          <ac:chgData name="Axel Maille" userId="065ad68c099279a8" providerId="LiveId" clId="{30053565-345F-324E-B1C6-B9DF8B3D6F37}" dt="2018-11-19T09:25:31.430" v="213"/>
          <ac:spMkLst>
            <pc:docMk/>
            <pc:sldMk cId="498710488" sldId="256"/>
            <ac:spMk id="131" creationId="{B66377CD-57DC-C941-A929-AC91CDBE91AF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38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39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40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41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42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44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45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46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47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48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50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51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52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53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54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56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57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58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59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60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69" creationId="{00000000-0000-0000-0000-000000000000}"/>
          </ac:spMkLst>
        </pc:spChg>
        <pc:picChg chg="add mod modCrop">
          <ac:chgData name="Axel Maille" userId="065ad68c099279a8" providerId="LiveId" clId="{30053565-345F-324E-B1C6-B9DF8B3D6F37}" dt="2018-11-19T09:25:35.668" v="214" actId="1076"/>
          <ac:picMkLst>
            <pc:docMk/>
            <pc:sldMk cId="498710488" sldId="256"/>
            <ac:picMk id="3" creationId="{D2C18BCD-F871-9C4A-BBEA-CF42FC65EC74}"/>
          </ac:picMkLst>
        </pc:picChg>
        <pc:cxnChg chg="mod">
          <ac:chgData name="Axel Maille" userId="065ad68c099279a8" providerId="LiveId" clId="{30053565-345F-324E-B1C6-B9DF8B3D6F37}" dt="2018-11-19T09:25:05.079" v="204" actId="1076"/>
          <ac:cxnSpMkLst>
            <pc:docMk/>
            <pc:sldMk cId="498710488" sldId="256"/>
            <ac:cxnSpMk id="171" creationId="{00000000-0000-0000-0000-000000000000}"/>
          </ac:cxnSpMkLst>
        </pc:cxnChg>
        <pc:cxnChg chg="del">
          <ac:chgData name="Axel Maille" userId="065ad68c099279a8" providerId="LiveId" clId="{30053565-345F-324E-B1C6-B9DF8B3D6F37}" dt="2018-11-19T09:24:47.682" v="203" actId="478"/>
          <ac:cxnSpMkLst>
            <pc:docMk/>
            <pc:sldMk cId="498710488" sldId="256"/>
            <ac:cxnSpMk id="173" creationId="{00000000-0000-0000-0000-000000000000}"/>
          </ac:cxnSpMkLst>
        </pc:cxnChg>
        <pc:cxnChg chg="mod">
          <ac:chgData name="Axel Maille" userId="065ad68c099279a8" providerId="LiveId" clId="{30053565-345F-324E-B1C6-B9DF8B3D6F37}" dt="2018-11-19T09:24:44.875" v="202" actId="1076"/>
          <ac:cxnSpMkLst>
            <pc:docMk/>
            <pc:sldMk cId="498710488" sldId="256"/>
            <ac:cxnSpMk id="174" creationId="{00000000-0000-0000-0000-000000000000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Confetti">
          <a:fgClr>
            <a:schemeClr val="tx2">
              <a:lumMod val="7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nip Diagonal Corner Rectangle 168"/>
          <p:cNvSpPr/>
          <p:nvPr/>
        </p:nvSpPr>
        <p:spPr>
          <a:xfrm flipH="1">
            <a:off x="273693" y="297535"/>
            <a:ext cx="7015463" cy="10093569"/>
          </a:xfrm>
          <a:prstGeom prst="snip2DiagRect">
            <a:avLst>
              <a:gd name="adj1" fmla="val 0"/>
              <a:gd name="adj2" fmla="val 10150"/>
            </a:avLst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458148" y="3260368"/>
            <a:ext cx="10855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chemeClr val="bg1"/>
                </a:solidFill>
                <a:cs typeface="Lato" panose="020F0502020204030203" pitchFamily="34" charset="0"/>
              </a:rPr>
              <a:t>ÜBER MICH </a:t>
            </a:r>
            <a:endParaRPr lang="en-GB" sz="1400" b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8149" y="3605468"/>
            <a:ext cx="36724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Lorem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sit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tristique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sapien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nec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nulla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rutrum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imperdiet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Nullam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faucibus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augue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id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velit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luctus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maximus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Interdum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et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malesuada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fames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ac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ante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primis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in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faucibus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5906" y="4604094"/>
            <a:ext cx="19370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chemeClr val="bg1"/>
                </a:solidFill>
                <a:cs typeface="Lato" panose="020F0502020204030203" pitchFamily="34" charset="0"/>
              </a:rPr>
              <a:t>BERUFSERFAHRUNGEN </a:t>
            </a:r>
            <a:endParaRPr lang="en-GB" sz="1400" b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35907" y="4949194"/>
            <a:ext cx="10291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630224" y="4949194"/>
            <a:ext cx="251315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err="1">
                <a:solidFill>
                  <a:schemeClr val="bg1"/>
                </a:solidFill>
                <a:cs typeface="Lato" panose="020F0502020204030203" pitchFamily="34" charset="0"/>
              </a:rPr>
              <a:t>Unternehmen</a:t>
            </a:r>
            <a:r>
              <a:rPr lang="en-GB" sz="1100" b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GB" sz="1100" b="1" dirty="0" smtClean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n-GB" sz="1100" i="1" dirty="0" err="1">
                <a:solidFill>
                  <a:schemeClr val="bg1"/>
                </a:solidFill>
                <a:cs typeface="Lato" panose="020F0502020204030203" pitchFamily="34" charset="0"/>
              </a:rPr>
              <a:t>Berufsbezeichnung</a:t>
            </a:r>
            <a:r>
              <a:rPr lang="en-GB" sz="1100" i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GB" sz="1100" i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tristique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sapien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nec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4" name="Oval 13"/>
          <p:cNvSpPr/>
          <p:nvPr/>
        </p:nvSpPr>
        <p:spPr>
          <a:xfrm>
            <a:off x="558679" y="5210804"/>
            <a:ext cx="846386" cy="84638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222A35"/>
                </a:solidFill>
              </a:rPr>
              <a:t>LOGO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35907" y="6294069"/>
            <a:ext cx="10291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630225" y="6294069"/>
            <a:ext cx="25396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err="1">
                <a:solidFill>
                  <a:schemeClr val="bg1"/>
                </a:solidFill>
                <a:cs typeface="Lato" panose="020F0502020204030203" pitchFamily="34" charset="0"/>
              </a:rPr>
              <a:t>Unternehmen</a:t>
            </a:r>
            <a:r>
              <a:rPr lang="en-GB" sz="1100" b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r>
              <a:rPr lang="en-GB" sz="1100" i="1" dirty="0" err="1">
                <a:solidFill>
                  <a:schemeClr val="bg1"/>
                </a:solidFill>
                <a:cs typeface="Lato" panose="020F0502020204030203" pitchFamily="34" charset="0"/>
              </a:rPr>
              <a:t>Berufsbezeichnung</a:t>
            </a:r>
            <a:r>
              <a:rPr lang="en-GB" sz="1100" i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1100" dirty="0" err="1" smtClean="0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100" dirty="0" smtClean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tristique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sapien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nec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9" name="Oval 18"/>
          <p:cNvSpPr/>
          <p:nvPr/>
        </p:nvSpPr>
        <p:spPr>
          <a:xfrm>
            <a:off x="558679" y="6555679"/>
            <a:ext cx="846386" cy="84638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222A35"/>
                </a:solidFill>
              </a:rPr>
              <a:t>LOGO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35907" y="7638944"/>
            <a:ext cx="10291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630225" y="7638944"/>
            <a:ext cx="25396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err="1">
                <a:solidFill>
                  <a:schemeClr val="bg1"/>
                </a:solidFill>
                <a:cs typeface="Lato" panose="020F0502020204030203" pitchFamily="34" charset="0"/>
              </a:rPr>
              <a:t>Unternehmen</a:t>
            </a:r>
            <a:r>
              <a:rPr lang="en-GB" sz="1100" b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r>
              <a:rPr lang="en-GB" sz="1100" i="1" dirty="0" err="1">
                <a:solidFill>
                  <a:schemeClr val="bg1"/>
                </a:solidFill>
                <a:cs typeface="Lato" panose="020F0502020204030203" pitchFamily="34" charset="0"/>
              </a:rPr>
              <a:t>Berufsbezeichnung</a:t>
            </a:r>
            <a:r>
              <a:rPr lang="en-GB" sz="1100" i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1100" dirty="0" err="1" smtClean="0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100" dirty="0" smtClean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tristique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sapien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nec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24" name="Oval 23"/>
          <p:cNvSpPr/>
          <p:nvPr/>
        </p:nvSpPr>
        <p:spPr>
          <a:xfrm>
            <a:off x="558679" y="7900554"/>
            <a:ext cx="846386" cy="84638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222A35"/>
                </a:solidFill>
              </a:rPr>
              <a:t>LOGO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35907" y="8983820"/>
            <a:ext cx="10291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630225" y="8983820"/>
            <a:ext cx="25396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err="1">
                <a:solidFill>
                  <a:schemeClr val="bg1"/>
                </a:solidFill>
                <a:cs typeface="Lato" panose="020F0502020204030203" pitchFamily="34" charset="0"/>
              </a:rPr>
              <a:t>Unternehmen</a:t>
            </a:r>
            <a:r>
              <a:rPr lang="en-GB" sz="1100" b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r>
              <a:rPr lang="en-GB" sz="1100" i="1" dirty="0" err="1">
                <a:solidFill>
                  <a:schemeClr val="bg1"/>
                </a:solidFill>
                <a:cs typeface="Lato" panose="020F0502020204030203" pitchFamily="34" charset="0"/>
              </a:rPr>
              <a:t>Berufsbezeichnung</a:t>
            </a:r>
            <a:r>
              <a:rPr lang="en-GB" sz="1100" i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1100" dirty="0" err="1" smtClean="0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100" dirty="0" smtClean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tristique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sapien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nec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29" name="Oval 28"/>
          <p:cNvSpPr/>
          <p:nvPr/>
        </p:nvSpPr>
        <p:spPr>
          <a:xfrm>
            <a:off x="558679" y="9245430"/>
            <a:ext cx="846386" cy="84638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222A35"/>
                </a:solidFill>
              </a:rPr>
              <a:t>LOGO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358145" y="1542426"/>
            <a:ext cx="8840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chemeClr val="bg1"/>
                </a:solidFill>
                <a:cs typeface="Lato" panose="020F0502020204030203" pitchFamily="34" charset="0"/>
              </a:rPr>
              <a:t>K</a:t>
            </a:r>
            <a:r>
              <a:rPr lang="en-GB" sz="1400" b="1" dirty="0" smtClean="0">
                <a:solidFill>
                  <a:schemeClr val="bg1"/>
                </a:solidFill>
                <a:cs typeface="Lato" panose="020F0502020204030203" pitchFamily="34" charset="0"/>
              </a:rPr>
              <a:t>ONTAKT</a:t>
            </a:r>
            <a:endParaRPr lang="en-GB" sz="1400" b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58145" y="1958604"/>
            <a:ext cx="28726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>
                <a:solidFill>
                  <a:schemeClr val="bg1"/>
                </a:solidFill>
                <a:cs typeface="Lato" panose="020F0502020204030203" pitchFamily="34" charset="0"/>
              </a:rPr>
              <a:t>Telefon</a:t>
            </a:r>
            <a:r>
              <a:rPr lang="en-US" sz="1100" dirty="0">
                <a:solidFill>
                  <a:schemeClr val="bg1"/>
                </a:solidFill>
                <a:cs typeface="Lato" panose="020F0502020204030203" pitchFamily="34" charset="0"/>
              </a:rPr>
              <a:t>: 000 111 333</a:t>
            </a:r>
          </a:p>
          <a:p>
            <a:r>
              <a:rPr lang="en-US" sz="1100" dirty="0" err="1">
                <a:solidFill>
                  <a:schemeClr val="bg1"/>
                </a:solidFill>
                <a:cs typeface="Lato" panose="020F0502020204030203" pitchFamily="34" charset="0"/>
              </a:rPr>
              <a:t>Mobiltelefon</a:t>
            </a:r>
            <a:r>
              <a:rPr lang="en-US" sz="1100" dirty="0">
                <a:solidFill>
                  <a:schemeClr val="bg1"/>
                </a:solidFill>
                <a:cs typeface="Lato" panose="020F0502020204030203" pitchFamily="34" charset="0"/>
              </a:rPr>
              <a:t>: 000 222 444</a:t>
            </a:r>
          </a:p>
          <a:p>
            <a:r>
              <a:rPr lang="en-US" sz="1100" dirty="0" err="1">
                <a:solidFill>
                  <a:schemeClr val="bg1"/>
                </a:solidFill>
                <a:cs typeface="Lato" panose="020F0502020204030203" pitchFamily="34" charset="0"/>
              </a:rPr>
              <a:t>Adresse</a:t>
            </a:r>
            <a:r>
              <a:rPr lang="en-US" sz="1100" dirty="0">
                <a:solidFill>
                  <a:schemeClr val="bg1"/>
                </a:solidFill>
                <a:cs typeface="Lato" panose="020F0502020204030203" pitchFamily="34" charset="0"/>
              </a:rPr>
              <a:t>: 12 Street Name, Berlin</a:t>
            </a:r>
          </a:p>
          <a:p>
            <a:r>
              <a:rPr lang="en-US" sz="1100" dirty="0">
                <a:solidFill>
                  <a:schemeClr val="bg1"/>
                </a:solidFill>
                <a:cs typeface="Lato" panose="020F0502020204030203" pitchFamily="34" charset="0"/>
              </a:rPr>
              <a:t>Email: name@mail.com</a:t>
            </a:r>
            <a:endParaRPr lang="en-US" sz="11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358145" y="2916398"/>
            <a:ext cx="12100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chemeClr val="bg1"/>
                </a:solidFill>
                <a:cs typeface="Lato" panose="020F0502020204030203" pitchFamily="34" charset="0"/>
              </a:rPr>
              <a:t>FÄHIGKEITEN </a:t>
            </a:r>
            <a:endParaRPr lang="en-GB" sz="1400" b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358145" y="3348342"/>
            <a:ext cx="27276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>
                <a:solidFill>
                  <a:schemeClr val="bg1"/>
                </a:solidFill>
                <a:cs typeface="Lato" panose="020F0502020204030203" pitchFamily="34" charset="0"/>
              </a:rPr>
              <a:t>Professionelle</a:t>
            </a:r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GB" sz="11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401262" y="3648424"/>
            <a:ext cx="12330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401262" y="3962808"/>
            <a:ext cx="12330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chemeClr val="bg1"/>
                </a:solidFill>
                <a:cs typeface="Lato" panose="020F0502020204030203" pitchFamily="34" charset="0"/>
              </a:rPr>
              <a:t>InDesign</a:t>
            </a:r>
            <a:endParaRPr lang="en-GB" sz="11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401262" y="4277192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401262" y="4591576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Google Ads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358145" y="5001735"/>
            <a:ext cx="27276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Sprachen</a:t>
            </a:r>
            <a:endParaRPr lang="en-GB" sz="11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401262" y="5301817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>
                <a:solidFill>
                  <a:schemeClr val="bg1"/>
                </a:solidFill>
                <a:cs typeface="Lato" panose="020F0502020204030203" pitchFamily="34" charset="0"/>
              </a:rPr>
              <a:t>Französisch</a:t>
            </a:r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GB" sz="11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401262" y="5616201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chemeClr val="bg1"/>
                </a:solidFill>
                <a:cs typeface="Lato" panose="020F0502020204030203" pitchFamily="34" charset="0"/>
              </a:rPr>
              <a:t>Englisch </a:t>
            </a:r>
            <a:endParaRPr lang="en-GB" sz="11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401262" y="5930585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Italienisch</a:t>
            </a:r>
            <a:endParaRPr lang="en-GB" sz="11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358145" y="6356597"/>
            <a:ext cx="27276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>
                <a:solidFill>
                  <a:schemeClr val="bg1"/>
                </a:solidFill>
                <a:cs typeface="Lato" panose="020F0502020204030203" pitchFamily="34" charset="0"/>
              </a:rPr>
              <a:t>Persönlichkeit</a:t>
            </a:r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GB" sz="11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401262" y="6656679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Kreativ</a:t>
            </a:r>
            <a:endParaRPr lang="en-GB" sz="11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401262" y="6971063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Organisiert</a:t>
            </a:r>
            <a:endParaRPr lang="en-GB" sz="11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401262" y="7285447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chemeClr val="bg1"/>
                </a:solidFill>
                <a:cs typeface="Lato" panose="020F0502020204030203" pitchFamily="34" charset="0"/>
              </a:rPr>
              <a:t>Innovator</a:t>
            </a:r>
            <a:endParaRPr lang="en-GB" sz="11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401262" y="7604044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chemeClr val="bg1"/>
                </a:solidFill>
                <a:cs typeface="Lato" panose="020F0502020204030203" pitchFamily="34" charset="0"/>
              </a:rPr>
              <a:t>Ernst </a:t>
            </a:r>
            <a:endParaRPr lang="en-GB" sz="11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4358145" y="8086904"/>
            <a:ext cx="1220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chemeClr val="bg1"/>
                </a:solidFill>
                <a:cs typeface="Lato" panose="020F0502020204030203" pitchFamily="34" charset="0"/>
              </a:rPr>
              <a:t>AUSBILDUNG </a:t>
            </a:r>
            <a:endParaRPr lang="en-GB" sz="1400" b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153650" y="8516654"/>
            <a:ext cx="19499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Universität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– Grad </a:t>
            </a:r>
          </a:p>
          <a:p>
            <a:r>
              <a:rPr lang="en-PH" sz="1100" dirty="0" smtClean="0">
                <a:solidFill>
                  <a:schemeClr val="bg1"/>
                </a:solidFill>
                <a:cs typeface="Lato" panose="020F0502020204030203" pitchFamily="34" charset="0"/>
              </a:rPr>
              <a:t>Lorem 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ipsum dolor sit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tristique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sapien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.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4503158" y="8516654"/>
            <a:ext cx="6504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153650" y="9317152"/>
            <a:ext cx="19499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Universität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– Grad </a:t>
            </a:r>
          </a:p>
          <a:p>
            <a:r>
              <a:rPr lang="en-PH" sz="1100" dirty="0" smtClean="0">
                <a:solidFill>
                  <a:schemeClr val="bg1"/>
                </a:solidFill>
                <a:cs typeface="Lato" panose="020F0502020204030203" pitchFamily="34" charset="0"/>
              </a:rPr>
              <a:t>Lorem 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ipsum dolor sit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tristique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sapien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.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4503158" y="9317152"/>
            <a:ext cx="6504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2014</a:t>
            </a:r>
          </a:p>
        </p:txBody>
      </p:sp>
      <p:grpSp>
        <p:nvGrpSpPr>
          <p:cNvPr id="73" name="Group 72"/>
          <p:cNvGrpSpPr/>
          <p:nvPr/>
        </p:nvGrpSpPr>
        <p:grpSpPr>
          <a:xfrm>
            <a:off x="5700493" y="3693068"/>
            <a:ext cx="1154835" cy="187937"/>
            <a:chOff x="1783276" y="3798526"/>
            <a:chExt cx="1154835" cy="187937"/>
          </a:xfrm>
          <a:solidFill>
            <a:schemeClr val="bg1">
              <a:lumMod val="85000"/>
            </a:schemeClr>
          </a:solidFill>
        </p:grpSpPr>
        <p:sp>
          <p:nvSpPr>
            <p:cNvPr id="72" name="Oval 71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91" name="Oval 90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92" name="Oval 91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93" name="Oval 92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94" name="Oval 93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5700493" y="4010817"/>
            <a:ext cx="1154835" cy="187937"/>
            <a:chOff x="1783276" y="3798526"/>
            <a:chExt cx="1154835" cy="187937"/>
          </a:xfrm>
          <a:solidFill>
            <a:schemeClr val="bg1">
              <a:lumMod val="85000"/>
            </a:schemeClr>
          </a:solidFill>
        </p:grpSpPr>
        <p:sp>
          <p:nvSpPr>
            <p:cNvPr id="96" name="Oval 95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97" name="Oval 96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98" name="Oval 97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99" name="Oval 98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00" name="Oval 99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5700493" y="4328566"/>
            <a:ext cx="1154835" cy="187937"/>
            <a:chOff x="1783276" y="3798526"/>
            <a:chExt cx="1154835" cy="187937"/>
          </a:xfrm>
          <a:solidFill>
            <a:schemeClr val="bg1">
              <a:lumMod val="85000"/>
            </a:schemeClr>
          </a:solidFill>
        </p:grpSpPr>
        <p:sp>
          <p:nvSpPr>
            <p:cNvPr id="102" name="Oval 101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03" name="Oval 102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04" name="Oval 103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05" name="Oval 104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06" name="Oval 105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5700493" y="4646314"/>
            <a:ext cx="1154835" cy="187937"/>
            <a:chOff x="1783276" y="3798526"/>
            <a:chExt cx="1154835" cy="187937"/>
          </a:xfrm>
          <a:solidFill>
            <a:schemeClr val="bg1">
              <a:lumMod val="85000"/>
            </a:schemeClr>
          </a:solidFill>
        </p:grpSpPr>
        <p:sp>
          <p:nvSpPr>
            <p:cNvPr id="108" name="Oval 107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09" name="Oval 108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10" name="Oval 109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11" name="Oval 110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12" name="Oval 111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5700493" y="5301817"/>
            <a:ext cx="1154835" cy="187937"/>
            <a:chOff x="1783276" y="3798526"/>
            <a:chExt cx="1154835" cy="187937"/>
          </a:xfrm>
          <a:solidFill>
            <a:schemeClr val="bg1">
              <a:lumMod val="85000"/>
            </a:schemeClr>
          </a:solidFill>
        </p:grpSpPr>
        <p:sp>
          <p:nvSpPr>
            <p:cNvPr id="114" name="Oval 113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15" name="Oval 114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16" name="Oval 115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17" name="Oval 116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18" name="Oval 117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5700493" y="5619566"/>
            <a:ext cx="1154835" cy="187937"/>
            <a:chOff x="1783276" y="3798526"/>
            <a:chExt cx="1154835" cy="187937"/>
          </a:xfrm>
          <a:solidFill>
            <a:schemeClr val="bg1">
              <a:lumMod val="85000"/>
            </a:schemeClr>
          </a:solidFill>
        </p:grpSpPr>
        <p:sp>
          <p:nvSpPr>
            <p:cNvPr id="120" name="Oval 119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21" name="Oval 120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22" name="Oval 121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23" name="Oval 122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24" name="Oval 123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125" name="Group 124"/>
          <p:cNvGrpSpPr/>
          <p:nvPr/>
        </p:nvGrpSpPr>
        <p:grpSpPr>
          <a:xfrm>
            <a:off x="5700493" y="5937315"/>
            <a:ext cx="1154835" cy="187937"/>
            <a:chOff x="1783276" y="3798526"/>
            <a:chExt cx="1154835" cy="187937"/>
          </a:xfrm>
          <a:solidFill>
            <a:schemeClr val="bg1">
              <a:lumMod val="85000"/>
            </a:schemeClr>
          </a:solidFill>
        </p:grpSpPr>
        <p:sp>
          <p:nvSpPr>
            <p:cNvPr id="126" name="Oval 125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27" name="Oval 126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28" name="Oval 127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29" name="Oval 128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30" name="Oval 129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137" name="Group 136"/>
          <p:cNvGrpSpPr/>
          <p:nvPr/>
        </p:nvGrpSpPr>
        <p:grpSpPr>
          <a:xfrm>
            <a:off x="5700493" y="6678691"/>
            <a:ext cx="1154835" cy="187937"/>
            <a:chOff x="1783276" y="3798526"/>
            <a:chExt cx="1154835" cy="187937"/>
          </a:xfrm>
          <a:solidFill>
            <a:schemeClr val="bg1">
              <a:lumMod val="85000"/>
            </a:schemeClr>
          </a:solidFill>
        </p:grpSpPr>
        <p:sp>
          <p:nvSpPr>
            <p:cNvPr id="138" name="Oval 137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39" name="Oval 138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40" name="Oval 139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41" name="Oval 140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42" name="Oval 141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143" name="Group 142"/>
          <p:cNvGrpSpPr/>
          <p:nvPr/>
        </p:nvGrpSpPr>
        <p:grpSpPr>
          <a:xfrm>
            <a:off x="5700493" y="6996440"/>
            <a:ext cx="1154835" cy="187937"/>
            <a:chOff x="1783276" y="3798526"/>
            <a:chExt cx="1154835" cy="187937"/>
          </a:xfrm>
          <a:solidFill>
            <a:schemeClr val="bg1">
              <a:lumMod val="85000"/>
            </a:schemeClr>
          </a:solidFill>
        </p:grpSpPr>
        <p:sp>
          <p:nvSpPr>
            <p:cNvPr id="144" name="Oval 143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45" name="Oval 144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46" name="Oval 145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47" name="Oval 146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48" name="Oval 147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149" name="Group 148"/>
          <p:cNvGrpSpPr/>
          <p:nvPr/>
        </p:nvGrpSpPr>
        <p:grpSpPr>
          <a:xfrm>
            <a:off x="5700493" y="7314189"/>
            <a:ext cx="1154835" cy="187937"/>
            <a:chOff x="1783276" y="3798526"/>
            <a:chExt cx="1154835" cy="187937"/>
          </a:xfrm>
          <a:solidFill>
            <a:schemeClr val="bg1">
              <a:lumMod val="85000"/>
            </a:schemeClr>
          </a:solidFill>
        </p:grpSpPr>
        <p:sp>
          <p:nvSpPr>
            <p:cNvPr id="150" name="Oval 149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51" name="Oval 150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52" name="Oval 151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53" name="Oval 152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54" name="Oval 153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155" name="Group 154"/>
          <p:cNvGrpSpPr/>
          <p:nvPr/>
        </p:nvGrpSpPr>
        <p:grpSpPr>
          <a:xfrm>
            <a:off x="5700493" y="7631937"/>
            <a:ext cx="1154835" cy="187937"/>
            <a:chOff x="1783276" y="3798526"/>
            <a:chExt cx="1154835" cy="187937"/>
          </a:xfrm>
          <a:solidFill>
            <a:schemeClr val="bg1">
              <a:lumMod val="85000"/>
            </a:schemeClr>
          </a:solidFill>
        </p:grpSpPr>
        <p:sp>
          <p:nvSpPr>
            <p:cNvPr id="156" name="Oval 155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57" name="Oval 156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58" name="Oval 157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59" name="Oval 158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60" name="Oval 159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cxnSp>
        <p:nvCxnSpPr>
          <p:cNvPr id="171" name="Straight Connector 170"/>
          <p:cNvCxnSpPr/>
          <p:nvPr/>
        </p:nvCxnSpPr>
        <p:spPr>
          <a:xfrm>
            <a:off x="515395" y="3528108"/>
            <a:ext cx="390311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/>
          <p:nvPr/>
        </p:nvCxnSpPr>
        <p:spPr>
          <a:xfrm>
            <a:off x="493153" y="4911871"/>
            <a:ext cx="390311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/>
          <p:nvPr/>
        </p:nvCxnSpPr>
        <p:spPr>
          <a:xfrm>
            <a:off x="4438093" y="3219391"/>
            <a:ext cx="390311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/>
          <p:nvPr/>
        </p:nvCxnSpPr>
        <p:spPr>
          <a:xfrm>
            <a:off x="4438093" y="8394681"/>
            <a:ext cx="390311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/>
        </p:nvCxnSpPr>
        <p:spPr>
          <a:xfrm>
            <a:off x="4438093" y="1837462"/>
            <a:ext cx="390311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age 2" descr="Une image contenant personne, homme, extérieur, tenant&#10;&#10;&#10;&#10;Description générée automatiquement">
            <a:extLst>
              <a:ext uri="{FF2B5EF4-FFF2-40B4-BE49-F238E27FC236}">
                <a16:creationId xmlns:a16="http://schemas.microsoft.com/office/drawing/2014/main" xmlns="" id="{D2C18BCD-F871-9C4A-BBEA-CF42FC65EC7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723"/>
          <a:stretch/>
        </p:blipFill>
        <p:spPr>
          <a:xfrm>
            <a:off x="889098" y="679607"/>
            <a:ext cx="2524793" cy="2542621"/>
          </a:xfrm>
          <a:prstGeom prst="ellipse">
            <a:avLst/>
          </a:prstGeom>
        </p:spPr>
      </p:pic>
      <p:sp>
        <p:nvSpPr>
          <p:cNvPr id="131" name="TextBox 5">
            <a:extLst>
              <a:ext uri="{FF2B5EF4-FFF2-40B4-BE49-F238E27FC236}">
                <a16:creationId xmlns:a16="http://schemas.microsoft.com/office/drawing/2014/main" xmlns="" id="{B66377CD-57DC-C941-A929-AC91CDBE91AF}"/>
              </a:ext>
            </a:extLst>
          </p:cNvPr>
          <p:cNvSpPr txBox="1"/>
          <p:nvPr/>
        </p:nvSpPr>
        <p:spPr>
          <a:xfrm>
            <a:off x="3127957" y="376254"/>
            <a:ext cx="412965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6000" dirty="0" err="1">
                <a:solidFill>
                  <a:schemeClr val="bg1"/>
                </a:solidFill>
                <a:cs typeface="Lato Black" panose="020F0A02020204030203" pitchFamily="34" charset="0"/>
              </a:rPr>
              <a:t>Phong</a:t>
            </a:r>
            <a:r>
              <a:rPr lang="en-GB" sz="6000" dirty="0">
                <a:solidFill>
                  <a:schemeClr val="bg1"/>
                </a:solidFill>
                <a:cs typeface="Lato Black" panose="020F0A02020204030203" pitchFamily="34" charset="0"/>
              </a:rPr>
              <a:t> GERIL</a:t>
            </a:r>
          </a:p>
        </p:txBody>
      </p:sp>
    </p:spTree>
    <p:extLst>
      <p:ext uri="{BB962C8B-B14F-4D97-AF65-F5344CB8AC3E}">
        <p14:creationId xmlns:p14="http://schemas.microsoft.com/office/powerpoint/2010/main" val="49871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89</TotalTime>
  <Words>246</Words>
  <Application>Microsoft Office PowerPoint</Application>
  <PresentationFormat>Personalizado</PresentationFormat>
  <Paragraphs>51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Lato Black</vt:lpstr>
      <vt:lpstr>Office Theme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PC</cp:lastModifiedBy>
  <cp:revision>13</cp:revision>
  <dcterms:created xsi:type="dcterms:W3CDTF">2017-02-16T03:54:32Z</dcterms:created>
  <dcterms:modified xsi:type="dcterms:W3CDTF">2019-02-02T11:44:33Z</dcterms:modified>
</cp:coreProperties>
</file>