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89D05-68BA-D948-A655-90E3170BC99D}" v="32" dt="2018-11-16T10:50:49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2" autoAdjust="0"/>
    <p:restoredTop sz="94660"/>
  </p:normalViewPr>
  <p:slideViewPr>
    <p:cSldViewPr snapToGrid="0">
      <p:cViewPr>
        <p:scale>
          <a:sx n="124" d="100"/>
          <a:sy n="124" d="100"/>
        </p:scale>
        <p:origin x="756" y="-5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ED89D05-68BA-D948-A655-90E3170BC99D}"/>
    <pc:docChg chg="modSld">
      <pc:chgData name="Axel Maille" userId="065ad68c099279a8" providerId="LiveId" clId="{BED89D05-68BA-D948-A655-90E3170BC99D}" dt="2018-11-16T10:50:49.835" v="302" actId="207"/>
      <pc:docMkLst>
        <pc:docMk/>
      </pc:docMkLst>
      <pc:sldChg chg="addSp modSp">
        <pc:chgData name="Axel Maille" userId="065ad68c099279a8" providerId="LiveId" clId="{BED89D05-68BA-D948-A655-90E3170BC99D}" dt="2018-11-16T10:50:49.835" v="302" actId="207"/>
        <pc:sldMkLst>
          <pc:docMk/>
          <pc:sldMk cId="498710488" sldId="256"/>
        </pc:sldMkLst>
        <pc:spChg chg="mod">
          <ac:chgData name="Axel Maille" userId="065ad68c099279a8" providerId="LiveId" clId="{BED89D05-68BA-D948-A655-90E3170BC99D}" dt="2018-11-16T10:50:28.734" v="294" actId="207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2.823" v="277" actId="207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48.872" v="275" actId="207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8:43.218" v="125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5.174" v="279" actId="20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1.108" v="286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2.750" v="289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4.867" v="291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17.113" v="293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4.039" v="278" actId="207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33.433" v="247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1.170" v="276" actId="20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3.354" v="283" actId="20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8.221" v="171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1.649" v="180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5.453" v="190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2:02.059" v="282" actId="20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48.761" v="197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1.944" v="205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54.960" v="212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8.623" v="281" actId="20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1.575" v="219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5.895" v="226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09.484" v="234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0:12.994" v="24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01:57.121" v="280" actId="20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0.431" v="169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9:31.480" v="170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8.208" v="301" actId="207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9.835" v="302" actId="207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530" v="298" actId="207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1.036" v="297" actId="207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40.529" v="296" actId="207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BED89D05-68BA-D948-A655-90E3170BC99D}" dt="2018-11-16T10:50:38.133" v="295" actId="207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3" creationId="{00000000-0000-0000-0000-000000000000}"/>
          </ac:spMkLst>
        </pc:spChg>
        <pc:spChg chg="mod">
          <ac:chgData name="Axel Maille" userId="065ad68c099279a8" providerId="LiveId" clId="{BED89D05-68BA-D948-A655-90E3170BC99D}" dt="2018-11-16T09:56:48.708" v="0" actId="2711"/>
          <ac:spMkLst>
            <pc:docMk/>
            <pc:sldMk cId="498710488" sldId="256"/>
            <ac:spMk id="164" creationId="{00000000-0000-0000-0000-000000000000}"/>
          </ac:spMkLst>
        </pc:spChg>
        <pc:grpChg chg="mod">
          <ac:chgData name="Axel Maille" userId="065ad68c099279a8" providerId="LiveId" clId="{BED89D05-68BA-D948-A655-90E3170BC99D}" dt="2018-11-16T10:50:43.679" v="300" actId="207"/>
          <ac:grpSpMkLst>
            <pc:docMk/>
            <pc:sldMk cId="498710488" sldId="256"/>
            <ac:grpSpMk id="113" creationId="{00000000-0000-0000-0000-000000000000}"/>
          </ac:grpSpMkLst>
        </pc:grpChg>
        <pc:grpChg chg="mod">
          <ac:chgData name="Axel Maille" userId="065ad68c099279a8" providerId="LiveId" clId="{BED89D05-68BA-D948-A655-90E3170BC99D}" dt="2018-11-16T10:50:42.139" v="299" actId="207"/>
          <ac:grpSpMkLst>
            <pc:docMk/>
            <pc:sldMk cId="498710488" sldId="256"/>
            <ac:grpSpMk id="125" creationId="{00000000-0000-0000-0000-000000000000}"/>
          </ac:grpSpMkLst>
        </pc:grpChg>
        <pc:picChg chg="add mod modCrop">
          <ac:chgData name="Axel Maille" userId="065ad68c099279a8" providerId="LiveId" clId="{BED89D05-68BA-D948-A655-90E3170BC99D}" dt="2018-11-16T10:01:35.724" v="274" actId="208"/>
          <ac:picMkLst>
            <pc:docMk/>
            <pc:sldMk cId="498710488" sldId="256"/>
            <ac:picMk id="3" creationId="{A43E7F51-0B33-0544-B4CA-AD3D6B47B3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162"/>
          <p:cNvSpPr/>
          <p:nvPr/>
        </p:nvSpPr>
        <p:spPr>
          <a:xfrm>
            <a:off x="0" y="334108"/>
            <a:ext cx="7562850" cy="756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418998" y="304484"/>
            <a:ext cx="3932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002060"/>
                </a:solidFill>
                <a:cs typeface="Lato Black" panose="020F0A02020204030203" pitchFamily="34" charset="0"/>
              </a:rPr>
              <a:t>Djibril</a:t>
            </a:r>
            <a:r>
              <a:rPr lang="en-GB" sz="4800" dirty="0">
                <a:solidFill>
                  <a:srgbClr val="33CCCC"/>
                </a:solidFill>
                <a:cs typeface="Lato Black" panose="020F0A02020204030203" pitchFamily="34" charset="0"/>
              </a:rPr>
              <a:t> LEMANS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492" y="2022015"/>
            <a:ext cx="1085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ÜBER MICH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492" y="2367115"/>
            <a:ext cx="3702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492" y="4426982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BERUFSERFAHRUNGEN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493" y="477208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0810" y="4772082"/>
            <a:ext cx="25086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69265" y="503369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493" y="6116957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0811" y="6116957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69265" y="6378567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6493" y="7461832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0811" y="7461832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69265" y="7723442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493" y="8806708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0811" y="8806708"/>
            <a:ext cx="2508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1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69265" y="9068318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33CCCC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6492" y="3232977"/>
            <a:ext cx="2339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ZUSÄTZLICHE INFORMATION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89" y="3578905"/>
            <a:ext cx="3720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maximus.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fames ac ante ipsum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2308" y="1348992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solidFill>
                  <a:srgbClr val="002060"/>
                </a:solidFill>
                <a:cs typeface="Lato" panose="020F0502020204030203" pitchFamily="34" charset="0"/>
              </a:rPr>
              <a:t>ONTAKT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308" y="1765170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1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n-US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02308" y="2713670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FÄHIGKEITEN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308" y="3100316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Professionelle</a:t>
            </a:r>
            <a:r>
              <a:rPr lang="en-GB" sz="1100" dirty="0">
                <a:solidFill>
                  <a:srgbClr val="002060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45425" y="3400398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45425" y="3714782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5425" y="402916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45425" y="43435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02308" y="4773309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2060"/>
                </a:solidFill>
                <a:cs typeface="Lato" panose="020F0502020204030203" pitchFamily="34" charset="0"/>
              </a:rPr>
              <a:t>Sprachen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5425" y="507339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45425" y="538777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45425" y="570215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2308" y="613586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rgbClr val="002060"/>
                </a:solidFill>
                <a:cs typeface="Lato" panose="020F0502020204030203" pitchFamily="34" charset="0"/>
              </a:rPr>
              <a:t>Persönlichkeit</a:t>
            </a:r>
            <a:r>
              <a:rPr lang="en-GB" sz="1100" dirty="0">
                <a:solidFill>
                  <a:srgbClr val="002060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45425" y="643594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Kreativ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45425" y="675033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45425" y="70647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45425" y="738331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02308" y="7893470"/>
            <a:ext cx="122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2060"/>
                </a:solidFill>
                <a:cs typeface="Lato" panose="020F0502020204030203" pitchFamily="34" charset="0"/>
              </a:rPr>
              <a:t>AUSBILDUNG </a:t>
            </a:r>
            <a:endParaRPr lang="en-GB" sz="1400" b="1" dirty="0">
              <a:solidFill>
                <a:srgbClr val="002060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7813" y="8250177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647321" y="8250177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97813" y="9058371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647321" y="905837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844656" y="3445042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844656" y="37627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44656" y="40805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844656" y="434964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844656" y="5073391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44656" y="53911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solidFill>
              <a:srgbClr val="222A3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44656" y="5708889"/>
            <a:ext cx="1154835" cy="187937"/>
            <a:chOff x="1783276" y="3798526"/>
            <a:chExt cx="1154835" cy="187937"/>
          </a:xfrm>
          <a:solidFill>
            <a:srgbClr val="222A35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844656" y="645796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844656" y="677571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844656" y="709345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844656" y="741120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0" y="10192293"/>
            <a:ext cx="7562850" cy="251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4167554" y="1348992"/>
            <a:ext cx="0" cy="849839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cravate, homme&#10;&#10;&#10;&#10;Description générée automatiquement">
            <a:extLst>
              <a:ext uri="{FF2B5EF4-FFF2-40B4-BE49-F238E27FC236}">
                <a16:creationId xmlns="" xmlns:a16="http://schemas.microsoft.com/office/drawing/2014/main" id="{A43E7F51-0B33-0544-B4CA-AD3D6B47B3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4" r="17637"/>
          <a:stretch/>
        </p:blipFill>
        <p:spPr>
          <a:xfrm>
            <a:off x="936620" y="136319"/>
            <a:ext cx="2027830" cy="2061702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10</cp:revision>
  <dcterms:created xsi:type="dcterms:W3CDTF">2017-02-16T03:54:32Z</dcterms:created>
  <dcterms:modified xsi:type="dcterms:W3CDTF">2019-02-02T11:41:44Z</dcterms:modified>
</cp:coreProperties>
</file>