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BBAD0"/>
    <a:srgbClr val="33CCFF"/>
    <a:srgbClr val="C85F64"/>
    <a:srgbClr val="FBD43E"/>
    <a:srgbClr val="282924"/>
    <a:srgbClr val="013839"/>
    <a:srgbClr val="037679"/>
    <a:srgbClr val="F89520"/>
    <a:srgbClr val="00A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1FE0D-9E1C-4749-A571-3CB35A7CA0AD}" v="49" dt="2018-11-16T09:40:01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4" autoAdjust="0"/>
    <p:restoredTop sz="95324" autoAdjust="0"/>
  </p:normalViewPr>
  <p:slideViewPr>
    <p:cSldViewPr snapToGrid="0">
      <p:cViewPr>
        <p:scale>
          <a:sx n="112" d="100"/>
          <a:sy n="112" d="100"/>
        </p:scale>
        <p:origin x="1038" y="-4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0D21FE0D-9E1C-4749-A571-3CB35A7CA0AD}"/>
    <pc:docChg chg="custSel modSld">
      <pc:chgData name="Axel Maille" userId="065ad68c099279a8" providerId="LiveId" clId="{0D21FE0D-9E1C-4749-A571-3CB35A7CA0AD}" dt="2018-11-16T09:39:57.410" v="324" actId="207"/>
      <pc:docMkLst>
        <pc:docMk/>
      </pc:docMkLst>
      <pc:sldChg chg="addSp delSp modSp">
        <pc:chgData name="Axel Maille" userId="065ad68c099279a8" providerId="LiveId" clId="{0D21FE0D-9E1C-4749-A571-3CB35A7CA0AD}" dt="2018-11-16T09:39:57.410" v="324" actId="207"/>
        <pc:sldMkLst>
          <pc:docMk/>
          <pc:sldMk cId="3635773026" sldId="262"/>
        </pc:sldMkLst>
        <pc:spChg chg="add del mod">
          <ac:chgData name="Axel Maille" userId="065ad68c099279a8" providerId="LiveId" clId="{0D21FE0D-9E1C-4749-A571-3CB35A7CA0AD}" dt="2018-11-15T17:09:44.507" v="300" actId="207"/>
          <ac:spMkLst>
            <pc:docMk/>
            <pc:sldMk cId="3635773026" sldId="262"/>
            <ac:spMk id="2" creationId="{2B382F50-7CD0-0842-8EFA-C4CE1221DE7F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5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33.709" v="315" actId="207"/>
          <ac:spMkLst>
            <pc:docMk/>
            <pc:sldMk cId="3635773026" sldId="262"/>
            <ac:spMk id="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30.064" v="83" actId="14100"/>
          <ac:spMkLst>
            <pc:docMk/>
            <pc:sldMk cId="3635773026" sldId="262"/>
            <ac:spMk id="8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36.141" v="316" actId="207"/>
          <ac:spMkLst>
            <pc:docMk/>
            <pc:sldMk cId="3635773026" sldId="262"/>
            <ac:spMk id="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7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7.956" v="322" actId="207"/>
          <ac:spMkLst>
            <pc:docMk/>
            <pc:sldMk cId="3635773026" sldId="262"/>
            <ac:spMk id="1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7:24.918" v="150" actId="1076"/>
          <ac:spMkLst>
            <pc:docMk/>
            <pc:sldMk cId="3635773026" sldId="262"/>
            <ac:spMk id="1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10.097" v="222" actId="6549"/>
          <ac:spMkLst>
            <pc:docMk/>
            <pc:sldMk cId="3635773026" sldId="262"/>
            <ac:spMk id="2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14.846" v="231" actId="20577"/>
          <ac:spMkLst>
            <pc:docMk/>
            <pc:sldMk cId="3635773026" sldId="262"/>
            <ac:spMk id="2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19.059" v="241" actId="20577"/>
          <ac:spMkLst>
            <pc:docMk/>
            <pc:sldMk cId="3635773026" sldId="262"/>
            <ac:spMk id="24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3.635" v="320" actId="207"/>
          <ac:spMkLst>
            <pc:docMk/>
            <pc:sldMk cId="3635773026" sldId="262"/>
            <ac:spMk id="2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22.696" v="248" actId="20577"/>
          <ac:spMkLst>
            <pc:docMk/>
            <pc:sldMk cId="3635773026" sldId="262"/>
            <ac:spMk id="2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25.992" v="256" actId="20577"/>
          <ac:spMkLst>
            <pc:docMk/>
            <pc:sldMk cId="3635773026" sldId="262"/>
            <ac:spMk id="2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29.163" v="264" actId="20577"/>
          <ac:spMkLst>
            <pc:docMk/>
            <pc:sldMk cId="3635773026" sldId="262"/>
            <ac:spMk id="28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5.789" v="321" actId="207"/>
          <ac:spMkLst>
            <pc:docMk/>
            <pc:sldMk cId="3635773026" sldId="262"/>
            <ac:spMk id="2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7:49.846" v="195" actId="20577"/>
          <ac:spMkLst>
            <pc:docMk/>
            <pc:sldMk cId="3635773026" sldId="262"/>
            <ac:spMk id="3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7:53.300" v="203" actId="20577"/>
          <ac:spMkLst>
            <pc:docMk/>
            <pc:sldMk cId="3635773026" sldId="262"/>
            <ac:spMk id="3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06.394" v="221" actId="20577"/>
          <ac:spMkLst>
            <pc:docMk/>
            <pc:sldMk cId="3635773026" sldId="262"/>
            <ac:spMk id="3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33.697" v="266" actId="20577"/>
          <ac:spMkLst>
            <pc:docMk/>
            <pc:sldMk cId="3635773026" sldId="262"/>
            <ac:spMk id="3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5.626" v="304" actId="207"/>
          <ac:spMkLst>
            <pc:docMk/>
            <pc:sldMk cId="3635773026" sldId="262"/>
            <ac:spMk id="39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1.974" v="319" actId="207"/>
          <ac:spMkLst>
            <pc:docMk/>
            <pc:sldMk cId="3635773026" sldId="262"/>
            <ac:spMk id="5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02.956" v="115" actId="20577"/>
          <ac:spMkLst>
            <pc:docMk/>
            <pc:sldMk cId="3635773026" sldId="262"/>
            <ac:spMk id="5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5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25.129" v="123" actId="207"/>
          <ac:spMkLst>
            <pc:docMk/>
            <pc:sldMk cId="3635773026" sldId="262"/>
            <ac:spMk id="5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08.483" v="116" actId="6549"/>
          <ac:spMkLst>
            <pc:docMk/>
            <pc:sldMk cId="3635773026" sldId="262"/>
            <ac:spMk id="60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37.823" v="317" actId="207"/>
          <ac:spMkLst>
            <pc:docMk/>
            <pc:sldMk cId="3635773026" sldId="262"/>
            <ac:spMk id="6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45.996" v="88" actId="14100"/>
          <ac:spMkLst>
            <pc:docMk/>
            <pc:sldMk cId="3635773026" sldId="262"/>
            <ac:spMk id="6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6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50.213" v="89"/>
          <ac:spMkLst>
            <pc:docMk/>
            <pc:sldMk cId="3635773026" sldId="262"/>
            <ac:spMk id="6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6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2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32.428" v="125" actId="255"/>
          <ac:spMkLst>
            <pc:docMk/>
            <pc:sldMk cId="3635773026" sldId="262"/>
            <ac:spMk id="13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10.226" v="117" actId="6549"/>
          <ac:spMkLst>
            <pc:docMk/>
            <pc:sldMk cId="3635773026" sldId="262"/>
            <ac:spMk id="14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44.062" v="128" actId="255"/>
          <ac:spMkLst>
            <pc:docMk/>
            <pc:sldMk cId="3635773026" sldId="262"/>
            <ac:spMk id="14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11.632" v="118" actId="6549"/>
          <ac:spMkLst>
            <pc:docMk/>
            <pc:sldMk cId="3635773026" sldId="262"/>
            <ac:spMk id="14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49.331" v="130" actId="255"/>
          <ac:spMkLst>
            <pc:docMk/>
            <pc:sldMk cId="3635773026" sldId="262"/>
            <ac:spMk id="14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13.308" v="119" actId="6549"/>
          <ac:spMkLst>
            <pc:docMk/>
            <pc:sldMk cId="3635773026" sldId="262"/>
            <ac:spMk id="148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0.766" v="318" actId="207"/>
          <ac:spMkLst>
            <pc:docMk/>
            <pc:sldMk cId="3635773026" sldId="262"/>
            <ac:spMk id="15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3" creationId="{00000000-0000-0000-0000-000000000000}"/>
          </ac:spMkLst>
        </pc:spChg>
        <pc:spChg chg="add mod">
          <ac:chgData name="Axel Maille" userId="065ad68c099279a8" providerId="LiveId" clId="{0D21FE0D-9E1C-4749-A571-3CB35A7CA0AD}" dt="2018-11-15T17:09:51.198" v="301" actId="313"/>
          <ac:spMkLst>
            <pc:docMk/>
            <pc:sldMk cId="3635773026" sldId="262"/>
            <ac:spMk id="175" creationId="{1A786CBA-55F8-E947-9E62-1D18D659B44A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9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9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9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0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0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2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2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2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7" creationId="{00000000-0000-0000-0000-000000000000}"/>
          </ac:spMkLst>
        </pc:spChg>
        <pc:spChg chg="del mod">
          <ac:chgData name="Axel Maille" userId="065ad68c099279a8" providerId="LiveId" clId="{0D21FE0D-9E1C-4749-A571-3CB35A7CA0AD}" dt="2018-11-15T17:09:17.932" v="292"/>
          <ac:spMkLst>
            <pc:docMk/>
            <pc:sldMk cId="3635773026" sldId="262"/>
            <ac:spMk id="24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5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9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9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7.872" v="305" actId="207"/>
          <ac:spMkLst>
            <pc:docMk/>
            <pc:sldMk cId="3635773026" sldId="262"/>
            <ac:spMk id="29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8.990" v="306" actId="207"/>
          <ac:spMkLst>
            <pc:docMk/>
            <pc:sldMk cId="3635773026" sldId="262"/>
            <ac:spMk id="29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9.866" v="307" actId="207"/>
          <ac:spMkLst>
            <pc:docMk/>
            <pc:sldMk cId="3635773026" sldId="262"/>
            <ac:spMk id="30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0.981" v="308" actId="207"/>
          <ac:spMkLst>
            <pc:docMk/>
            <pc:sldMk cId="3635773026" sldId="262"/>
            <ac:spMk id="30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2.110" v="309" actId="207"/>
          <ac:spMkLst>
            <pc:docMk/>
            <pc:sldMk cId="3635773026" sldId="262"/>
            <ac:spMk id="30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2.793" v="310" actId="207"/>
          <ac:spMkLst>
            <pc:docMk/>
            <pc:sldMk cId="3635773026" sldId="262"/>
            <ac:spMk id="30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4.039" v="311" actId="207"/>
          <ac:spMkLst>
            <pc:docMk/>
            <pc:sldMk cId="3635773026" sldId="262"/>
            <ac:spMk id="31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4.943" v="312" actId="207"/>
          <ac:spMkLst>
            <pc:docMk/>
            <pc:sldMk cId="3635773026" sldId="262"/>
            <ac:spMk id="31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6.217" v="313" actId="207"/>
          <ac:spMkLst>
            <pc:docMk/>
            <pc:sldMk cId="3635773026" sldId="262"/>
            <ac:spMk id="32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7.038" v="314" actId="207"/>
          <ac:spMkLst>
            <pc:docMk/>
            <pc:sldMk cId="3635773026" sldId="262"/>
            <ac:spMk id="327" creationId="{00000000-0000-0000-0000-000000000000}"/>
          </ac:spMkLst>
        </pc:spChg>
        <pc:grpChg chg="add del mod">
          <ac:chgData name="Axel Maille" userId="065ad68c099279a8" providerId="LiveId" clId="{0D21FE0D-9E1C-4749-A571-3CB35A7CA0AD}" dt="2018-11-16T09:39:57.410" v="324" actId="207"/>
          <ac:grpSpMkLst>
            <pc:docMk/>
            <pc:sldMk cId="3635773026" sldId="262"/>
            <ac:grpSpMk id="42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0" y="0"/>
            <a:ext cx="7562850" cy="10688638"/>
            <a:chOff x="0" y="0"/>
            <a:chExt cx="7562850" cy="10688638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7562850" cy="3238500"/>
            </a:xfrm>
            <a:prstGeom prst="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0" y="6535739"/>
              <a:ext cx="7562850" cy="4152899"/>
            </a:xfrm>
            <a:prstGeom prst="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1509" y="3410674"/>
              <a:ext cx="1937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BERUFSERFAHRUNGEN </a:t>
              </a:r>
              <a:endParaRPr lang="en-GB" sz="1400" b="1" dirty="0">
                <a:solidFill>
                  <a:srgbClr val="FBBAD0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4640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3030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cs typeface="Lato" panose="020F0502020204030203" pitchFamily="34" charset="0"/>
                </a:rPr>
                <a:t>Unternehmen</a:t>
              </a:r>
              <a:r>
                <a:rPr lang="en-GB" sz="1000" b="1" dirty="0">
                  <a:cs typeface="Lato" panose="020F0502020204030203" pitchFamily="34" charset="0"/>
                </a:rPr>
                <a:t> </a:t>
              </a:r>
              <a:endParaRPr lang="en-GB" sz="1000" b="1" dirty="0" smtClean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 err="1" smtClean="0">
                  <a:cs typeface="Lato" panose="020F0502020204030203" pitchFamily="34" charset="0"/>
                </a:rPr>
                <a:t>Berufsbezeichnung</a:t>
              </a:r>
              <a:endParaRPr lang="en-GB" sz="1000" i="1" dirty="0"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>
                  <a:ea typeface="Lato" charset="0"/>
                  <a:cs typeface="Lato" charset="0"/>
                </a:rPr>
                <a:t>Lorem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14833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1509" y="9858100"/>
              <a:ext cx="23395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ea typeface="Roboto" pitchFamily="2" charset="0"/>
                  <a:cs typeface="Lato" panose="020F0502020204030203" pitchFamily="34" charset="0"/>
                </a:rPr>
                <a:t>ZUSÄTZLICHE INFORMATION 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7740" y="10188272"/>
              <a:ext cx="6955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Lorem ipsum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dolor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sit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amet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,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consectetur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adipiscing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elit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.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Morbi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tristique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sapien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nec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nulla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rutrum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imperdiet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.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Nullam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faucibus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augue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id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velit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luctus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maximus.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Interdum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et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malesuada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fames ac ante ipsum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primis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in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faucibus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9965" y="7396410"/>
              <a:ext cx="12330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Microsoft Office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9965" y="7710794"/>
              <a:ext cx="12330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InDesign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9965" y="8025178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PHP MySQL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9965" y="8339562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Google Ads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8185" y="7182517"/>
              <a:ext cx="27276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err="1" smtClean="0">
                  <a:ea typeface="Roboto" pitchFamily="2" charset="0"/>
                  <a:cs typeface="Lato" panose="020F0502020204030203" pitchFamily="34" charset="0"/>
                </a:rPr>
                <a:t>Sprachen</a:t>
              </a:r>
              <a:endParaRPr lang="en-GB" sz="900" b="1" i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71013" y="7397095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Englisch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71013" y="7711479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Italienisch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71013" y="8025863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Französisch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2236" y="8739450"/>
              <a:ext cx="27276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err="1">
                  <a:ea typeface="Roboto" pitchFamily="2" charset="0"/>
                  <a:cs typeface="Lato" panose="020F0502020204030203" pitchFamily="34" charset="0"/>
                </a:rPr>
                <a:t>Persönlichkeit</a:t>
              </a:r>
              <a:r>
                <a:rPr lang="en-GB" sz="900" b="1" i="1" dirty="0">
                  <a:ea typeface="Roboto" pitchFamily="2" charset="0"/>
                  <a:cs typeface="Lato" panose="020F0502020204030203" pitchFamily="34" charset="0"/>
                </a:rPr>
                <a:t> </a:t>
              </a:r>
              <a:endParaRPr lang="en-GB" sz="900" b="1" i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030" y="8984439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Kreativ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030" y="9298823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Ernst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89467" y="8978093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Innovator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89467" y="9296690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Organisiert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9171" y="7182517"/>
              <a:ext cx="27276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err="1">
                  <a:ea typeface="Roboto" pitchFamily="2" charset="0"/>
                  <a:cs typeface="Lato" panose="020F0502020204030203" pitchFamily="34" charset="0"/>
                </a:rPr>
                <a:t>Professionelle</a:t>
              </a:r>
              <a:r>
                <a:rPr lang="en-GB" sz="900" b="1" i="1" dirty="0">
                  <a:ea typeface="Roboto" pitchFamily="2" charset="0"/>
                  <a:cs typeface="Lato" panose="020F0502020204030203" pitchFamily="34" charset="0"/>
                </a:rPr>
                <a:t> </a:t>
              </a:r>
              <a:endParaRPr lang="en-GB" sz="900" b="1" i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424369" y="4272109"/>
              <a:ext cx="671411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</p:cxnSp>
        <p:sp>
          <p:nvSpPr>
            <p:cNvPr id="116" name="Oval 115"/>
            <p:cNvSpPr/>
            <p:nvPr/>
          </p:nvSpPr>
          <p:spPr>
            <a:xfrm>
              <a:off x="1112601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2804521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4496441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6188362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437329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075719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cs typeface="Lato" panose="020F0502020204030203" pitchFamily="34" charset="0"/>
                </a:rPr>
                <a:t>Unternehmen</a:t>
              </a:r>
              <a:r>
                <a:rPr lang="en-GB" sz="1000" b="1" dirty="0">
                  <a:cs typeface="Lato" panose="020F0502020204030203" pitchFamily="34" charset="0"/>
                </a:rPr>
                <a:t> </a:t>
              </a:r>
            </a:p>
            <a:p>
              <a:pPr algn="ctr"/>
              <a:r>
                <a:rPr lang="en-GB" sz="1000" i="1" dirty="0" err="1">
                  <a:cs typeface="Lato" panose="020F0502020204030203" pitchFamily="34" charset="0"/>
                </a:rPr>
                <a:t>Berufsbezeichnung</a:t>
              </a:r>
              <a:endParaRPr lang="en-GB" sz="1000" i="1" dirty="0"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 smtClean="0"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2387522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110018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748408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cs typeface="Lato" panose="020F0502020204030203" pitchFamily="34" charset="0"/>
                </a:rPr>
                <a:t>Unternehmen</a:t>
              </a:r>
              <a:r>
                <a:rPr lang="en-GB" sz="1000" b="1" dirty="0">
                  <a:cs typeface="Lato" panose="020F0502020204030203" pitchFamily="34" charset="0"/>
                </a:rPr>
                <a:t> </a:t>
              </a:r>
            </a:p>
            <a:p>
              <a:pPr algn="ctr"/>
              <a:r>
                <a:rPr lang="en-GB" sz="1000" i="1" dirty="0" err="1">
                  <a:cs typeface="Lato" panose="020F0502020204030203" pitchFamily="34" charset="0"/>
                </a:rPr>
                <a:t>Berufsbezeichnung</a:t>
              </a:r>
              <a:endParaRPr lang="en-GB" sz="1000" i="1" dirty="0"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 smtClean="0"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4060211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782707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421097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cs typeface="Lato" panose="020F0502020204030203" pitchFamily="34" charset="0"/>
                </a:rPr>
                <a:t>Unternehmen</a:t>
              </a:r>
              <a:r>
                <a:rPr lang="en-GB" sz="1000" b="1" dirty="0">
                  <a:cs typeface="Lato" panose="020F0502020204030203" pitchFamily="34" charset="0"/>
                </a:rPr>
                <a:t> </a:t>
              </a:r>
            </a:p>
            <a:p>
              <a:pPr algn="ctr"/>
              <a:r>
                <a:rPr lang="en-GB" sz="1000" i="1" dirty="0" err="1">
                  <a:cs typeface="Lato" panose="020F0502020204030203" pitchFamily="34" charset="0"/>
                </a:rPr>
                <a:t>Berufsbezeichnung</a:t>
              </a:r>
              <a:endParaRPr lang="en-GB" sz="1000" i="1" dirty="0"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 smtClean="0"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5732900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21509" y="6790823"/>
              <a:ext cx="1210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ea typeface="Roboto" pitchFamily="2" charset="0"/>
                  <a:cs typeface="Lato" panose="020F0502020204030203" pitchFamily="34" charset="0"/>
                </a:rPr>
                <a:t>FÄHIGKEITEN 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1509" y="1759890"/>
              <a:ext cx="8840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ea typeface="Roboto" pitchFamily="2" charset="0"/>
                  <a:cs typeface="Lato" panose="020F0502020204030203" pitchFamily="34" charset="0"/>
                </a:rPr>
                <a:t>K</a:t>
              </a:r>
              <a:r>
                <a:rPr lang="en-GB" sz="1400" b="1" dirty="0" smtClean="0">
                  <a:ea typeface="Roboto" pitchFamily="2" charset="0"/>
                  <a:cs typeface="Lato" panose="020F0502020204030203" pitchFamily="34" charset="0"/>
                </a:rPr>
                <a:t>ONTAKT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043" y="2619595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12 </a:t>
              </a:r>
              <a:r>
                <a:rPr lang="en-PH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Street Name, </a:t>
              </a:r>
              <a:r>
                <a:rPr lang="en-PH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Berlin</a:t>
              </a:r>
              <a:endParaRPr lang="en-PH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31" y="2673711"/>
              <a:ext cx="168487" cy="1684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80" y="2125811"/>
              <a:ext cx="125989" cy="1259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06" y="2488824"/>
              <a:ext cx="144337" cy="1443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0" y="2292349"/>
              <a:ext cx="155926" cy="1559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4043" y="2047218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000 111 333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4043" y="2238010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000 222 444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4043" y="2428802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name@mail.com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1509" y="923432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ea typeface="Roboto" pitchFamily="2" charset="0"/>
                  <a:cs typeface="Lato" panose="020F0502020204030203" pitchFamily="34" charset="0"/>
                </a:rPr>
                <a:t>ÜBER MICH 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509" y="1222868"/>
              <a:ext cx="7034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</a:pP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Lorem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dolor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amet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,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elit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Morbi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tristique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sapien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nec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rutrum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imperdiet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faucibus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augue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id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velit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luctus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maximus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Interdum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et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malesuada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fames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ac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ante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primis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in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faucibus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92470" y="1755463"/>
              <a:ext cx="1843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a typeface="Roboto" pitchFamily="2" charset="0"/>
                  <a:cs typeface="Lato" panose="020F0502020204030203" pitchFamily="34" charset="0"/>
                </a:rPr>
                <a:t>AUSBILDUNG 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2056" y="2082986"/>
              <a:ext cx="33068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Universität</a:t>
              </a:r>
              <a:r>
                <a:rPr lang="es-ES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– </a:t>
              </a:r>
              <a:r>
                <a:rPr lang="es-ES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Grad</a:t>
              </a:r>
              <a:r>
                <a:rPr lang="es-ES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r>
                <a:rPr lang="fr-FR" sz="900" dirty="0" err="1" smtClean="0">
                  <a:solidFill>
                    <a:schemeClr val="bg1"/>
                  </a:solidFill>
                  <a:cs typeface="Lato" panose="020F0502020204030203" pitchFamily="34" charset="0"/>
                </a:rPr>
                <a:t>Lorem</a:t>
              </a:r>
              <a:r>
                <a:rPr lang="fr-FR" sz="900" dirty="0" smtClean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dolor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amet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,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elit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Morbi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tristique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sapien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nec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rutrum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imperdiet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01414" y="2082986"/>
              <a:ext cx="6504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32057" y="2581243"/>
              <a:ext cx="322668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Universität</a:t>
              </a:r>
              <a:r>
                <a:rPr lang="es-ES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– </a:t>
              </a:r>
              <a:r>
                <a:rPr lang="es-ES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Grad</a:t>
              </a:r>
              <a:r>
                <a:rPr lang="es-ES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</a:p>
            <a:p>
              <a:r>
                <a:rPr lang="fr-FR" sz="900" dirty="0" err="1" smtClean="0">
                  <a:solidFill>
                    <a:schemeClr val="bg1"/>
                  </a:solidFill>
                  <a:cs typeface="Lato" panose="020F0502020204030203" pitchFamily="34" charset="0"/>
                </a:rPr>
                <a:t>Lorem</a:t>
              </a:r>
              <a:r>
                <a:rPr lang="fr-FR" sz="900" dirty="0" smtClean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dolor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amet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,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elit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Morbi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tristique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sapien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nec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rutrum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imperdiet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01414" y="2581243"/>
              <a:ext cx="6504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2014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14559" y="3093867"/>
              <a:ext cx="7133733" cy="222838"/>
              <a:chOff x="155978" y="2844629"/>
              <a:chExt cx="7133733" cy="222838"/>
            </a:xfrm>
            <a:solidFill>
              <a:schemeClr val="tx1"/>
            </a:solidFill>
          </p:grpSpPr>
          <p:grpSp>
            <p:nvGrpSpPr>
              <p:cNvPr id="34" name="Group 33"/>
              <p:cNvGrpSpPr/>
              <p:nvPr/>
            </p:nvGrpSpPr>
            <p:grpSpPr>
              <a:xfrm>
                <a:off x="15597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5" name="Diamond 4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Diamond 125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1020226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136" name="Diamond 135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Diamond 136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1873740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151" name="Diamond 150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Diamond 152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273798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199" name="Diamond 198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Diamond 199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7" name="Group 226"/>
              <p:cNvGrpSpPr/>
              <p:nvPr/>
            </p:nvGrpSpPr>
            <p:grpSpPr>
              <a:xfrm>
                <a:off x="3621917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28" name="Diamond 22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Diamond 22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4486165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33" name="Diamond 232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4" name="Diamond 233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5339679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38" name="Diamond 23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9" name="Diamond 23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>
                <a:off x="6203927" y="2844629"/>
                <a:ext cx="1085784" cy="222838"/>
                <a:chOff x="155978" y="2844629"/>
                <a:chExt cx="1085784" cy="222838"/>
              </a:xfrm>
              <a:grpFill/>
            </p:grpSpPr>
            <p:sp>
              <p:nvSpPr>
                <p:cNvPr id="243" name="Diamond 242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4" name="Diamond 243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7" name="Diamond 246"/>
                <p:cNvSpPr/>
                <p:nvPr/>
              </p:nvSpPr>
              <p:spPr>
                <a:xfrm>
                  <a:off x="1009246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50" name="Group 249"/>
            <p:cNvGrpSpPr/>
            <p:nvPr/>
          </p:nvGrpSpPr>
          <p:grpSpPr>
            <a:xfrm>
              <a:off x="214559" y="6433910"/>
              <a:ext cx="7133733" cy="222838"/>
              <a:chOff x="155978" y="2844629"/>
              <a:chExt cx="7133733" cy="222838"/>
            </a:xfrm>
            <a:solidFill>
              <a:schemeClr val="tx1"/>
            </a:solidFill>
          </p:grpSpPr>
          <p:grpSp>
            <p:nvGrpSpPr>
              <p:cNvPr id="251" name="Group 250"/>
              <p:cNvGrpSpPr/>
              <p:nvPr/>
            </p:nvGrpSpPr>
            <p:grpSpPr>
              <a:xfrm>
                <a:off x="15597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88" name="Diamond 28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9" name="Diamond 28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2" name="Group 251"/>
              <p:cNvGrpSpPr/>
              <p:nvPr/>
            </p:nvGrpSpPr>
            <p:grpSpPr>
              <a:xfrm>
                <a:off x="1020226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84" name="Diamond 283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5" name="Diamond 284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1873740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80" name="Diamond 279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1" name="Diamond 280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2" name="Oval 281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273798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76" name="Diamond 275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7" name="Diamond 276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5" name="Group 254"/>
              <p:cNvGrpSpPr/>
              <p:nvPr/>
            </p:nvGrpSpPr>
            <p:grpSpPr>
              <a:xfrm>
                <a:off x="3621917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72" name="Diamond 271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3" name="Diamond 272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6" name="Group 255"/>
              <p:cNvGrpSpPr/>
              <p:nvPr/>
            </p:nvGrpSpPr>
            <p:grpSpPr>
              <a:xfrm>
                <a:off x="4486165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68" name="Diamond 26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Diamond 26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7" name="Group 256"/>
              <p:cNvGrpSpPr/>
              <p:nvPr/>
            </p:nvGrpSpPr>
            <p:grpSpPr>
              <a:xfrm>
                <a:off x="5339679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64" name="Diamond 263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Diamond 264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8" name="Group 257"/>
              <p:cNvGrpSpPr/>
              <p:nvPr/>
            </p:nvGrpSpPr>
            <p:grpSpPr>
              <a:xfrm>
                <a:off x="6203927" y="2844629"/>
                <a:ext cx="1085784" cy="222838"/>
                <a:chOff x="155978" y="2844629"/>
                <a:chExt cx="1085784" cy="222838"/>
              </a:xfrm>
              <a:grpFill/>
            </p:grpSpPr>
            <p:sp>
              <p:nvSpPr>
                <p:cNvPr id="259" name="Diamond 258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0" name="Diamond 259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3" name="Diamond 262"/>
                <p:cNvSpPr/>
                <p:nvPr/>
              </p:nvSpPr>
              <p:spPr>
                <a:xfrm>
                  <a:off x="1009246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1662984" y="7441204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1662984" y="7755525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293" name="Straight Connector 292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4" name="Oval 293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1662984" y="8069846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296" name="Straight Connector 295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7" name="Oval 296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>
              <a:off x="1662984" y="8384166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299" name="Straight Connector 298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0" name="Oval 299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4236074" y="7441204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02" name="Straight Connector 301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3" name="Oval 302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4236074" y="7755525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05" name="Straight Connector 304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6" name="Oval 305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4236074" y="8069846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08" name="Straight Connector 307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9" name="Oval 308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4236074" y="9017852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14" name="Straight Connector 313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5" name="Oval 314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6" name="Group 315"/>
            <p:cNvGrpSpPr/>
            <p:nvPr/>
          </p:nvGrpSpPr>
          <p:grpSpPr>
            <a:xfrm>
              <a:off x="4236074" y="9332173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17" name="Straight Connector 316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8" name="Oval 317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1662984" y="8974473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23" name="Straight Connector 322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4" name="Oval 323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1662984" y="9288794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26" name="Straight Connector 325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7" name="Oval 326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B382F50-7CD0-0842-8EFA-C4CE1221DE7F}"/>
              </a:ext>
            </a:extLst>
          </p:cNvPr>
          <p:cNvSpPr/>
          <p:nvPr/>
        </p:nvSpPr>
        <p:spPr>
          <a:xfrm>
            <a:off x="0" y="0"/>
            <a:ext cx="7562850" cy="91393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5" name="TextBox 248">
            <a:extLst>
              <a:ext uri="{FF2B5EF4-FFF2-40B4-BE49-F238E27FC236}">
                <a16:creationId xmlns="" xmlns:a16="http://schemas.microsoft.com/office/drawing/2014/main" id="{1A786CBA-55F8-E947-9E62-1D18D659B44A}"/>
              </a:ext>
            </a:extLst>
          </p:cNvPr>
          <p:cNvSpPr txBox="1"/>
          <p:nvPr/>
        </p:nvSpPr>
        <p:spPr>
          <a:xfrm>
            <a:off x="1229252" y="82937"/>
            <a:ext cx="5226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ea typeface="Roboto" pitchFamily="2" charset="0"/>
                <a:cs typeface="Lato" panose="020F0502020204030203" pitchFamily="34" charset="0"/>
              </a:rPr>
              <a:t>Josephine LANGERS</a:t>
            </a:r>
          </a:p>
        </p:txBody>
      </p:sp>
    </p:spTree>
    <p:extLst>
      <p:ext uri="{BB962C8B-B14F-4D97-AF65-F5344CB8AC3E}">
        <p14:creationId xmlns:p14="http://schemas.microsoft.com/office/powerpoint/2010/main" val="36357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285</Words>
  <Application>Microsoft Office PowerPoint</Application>
  <PresentationFormat>Personalizado</PresentationFormat>
  <Paragraphs>53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Roboto</vt:lpstr>
      <vt:lpstr>Office Theme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PC</cp:lastModifiedBy>
  <cp:revision>94</cp:revision>
  <dcterms:created xsi:type="dcterms:W3CDTF">2017-02-16T03:54:32Z</dcterms:created>
  <dcterms:modified xsi:type="dcterms:W3CDTF">2019-02-02T11:31:52Z</dcterms:modified>
</cp:coreProperties>
</file>