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handoutMasterIdLst>
    <p:handoutMasterId r:id="rId4"/>
  </p:handoutMasterIdLst>
  <p:sldIdLst>
    <p:sldId id="259" r:id="rId2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7DCCD"/>
    <a:srgbClr val="FFD53E"/>
    <a:srgbClr val="F39114"/>
    <a:srgbClr val="5C5F22"/>
    <a:srgbClr val="8B8238"/>
    <a:srgbClr val="EE681B"/>
    <a:srgbClr val="006666"/>
    <a:srgbClr val="33CCCC"/>
    <a:srgbClr val="753D5C"/>
    <a:srgbClr val="93E3E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EC7F3B26-8351-7348-99EC-B1B6DC669C61}" v="31" dt="2018-11-15T17:02:43.71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328" autoAdjust="0"/>
    <p:restoredTop sz="95324" autoAdjust="0"/>
  </p:normalViewPr>
  <p:slideViewPr>
    <p:cSldViewPr snapToGrid="0">
      <p:cViewPr>
        <p:scale>
          <a:sx n="98" d="100"/>
          <a:sy n="98" d="100"/>
        </p:scale>
        <p:origin x="1320" y="-3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10" Type="http://schemas.microsoft.com/office/2015/10/relationships/revisionInfo" Target="revisionInfo.xml"/><Relationship Id="rId4" Type="http://schemas.openxmlformats.org/officeDocument/2006/relationships/handoutMaster" Target="handoutMasters/handout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EC7F3B26-8351-7348-99EC-B1B6DC669C61}"/>
    <pc:docChg chg="custSel modSld">
      <pc:chgData name="Axel Maille" userId="065ad68c099279a8" providerId="LiveId" clId="{EC7F3B26-8351-7348-99EC-B1B6DC669C61}" dt="2018-11-15T17:02:57.298" v="304" actId="14861"/>
      <pc:docMkLst>
        <pc:docMk/>
      </pc:docMkLst>
      <pc:sldChg chg="addSp delSp modSp">
        <pc:chgData name="Axel Maille" userId="065ad68c099279a8" providerId="LiveId" clId="{EC7F3B26-8351-7348-99EC-B1B6DC669C61}" dt="2018-11-15T17:02:57.298" v="304" actId="14861"/>
        <pc:sldMkLst>
          <pc:docMk/>
          <pc:sldMk cId="3889010418" sldId="259"/>
        </pc:sldMkLst>
        <pc:spChg chg="add del mod">
          <ac:chgData name="Axel Maille" userId="065ad68c099279a8" providerId="LiveId" clId="{EC7F3B26-8351-7348-99EC-B1B6DC669C61}" dt="2018-11-15T17:00:34.894" v="227" actId="478"/>
          <ac:spMkLst>
            <pc:docMk/>
            <pc:sldMk cId="3889010418" sldId="259"/>
            <ac:spMk id="7" creationId="{21F524CC-5E0D-5041-96AF-51B8C03E6BA9}"/>
          </ac:spMkLst>
        </pc:spChg>
        <pc:spChg chg="mod">
          <ac:chgData name="Axel Maille" userId="065ad68c099279a8" providerId="LiveId" clId="{EC7F3B26-8351-7348-99EC-B1B6DC669C61}" dt="2018-11-15T16:56:58.133" v="204" actId="207"/>
          <ac:spMkLst>
            <pc:docMk/>
            <pc:sldMk cId="3889010418" sldId="259"/>
            <ac:spMk id="55" creationId="{00000000-0000-0000-0000-000000000000}"/>
          </ac:spMkLst>
        </pc:spChg>
        <pc:spChg chg="add mod">
          <ac:chgData name="Axel Maille" userId="065ad68c099279a8" providerId="LiveId" clId="{EC7F3B26-8351-7348-99EC-B1B6DC669C61}" dt="2018-11-15T17:02:57.298" v="304" actId="14861"/>
          <ac:spMkLst>
            <pc:docMk/>
            <pc:sldMk cId="3889010418" sldId="259"/>
            <ac:spMk id="87" creationId="{0350D980-C9F1-DE47-95AB-1CF8ACB7BDB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3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3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7.201" v="176" actId="6549"/>
          <ac:spMkLst>
            <pc:docMk/>
            <pc:sldMk cId="3889010418" sldId="259"/>
            <ac:spMk id="43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34.190" v="59" actId="120"/>
          <ac:spMkLst>
            <pc:docMk/>
            <pc:sldMk cId="3889010418" sldId="259"/>
            <ac:spMk id="43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44.916" v="201" actId="207"/>
          <ac:spMkLst>
            <pc:docMk/>
            <pc:sldMk cId="3889010418" sldId="259"/>
            <ac:spMk id="44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4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4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5.402" v="175" actId="6549"/>
          <ac:spMkLst>
            <pc:docMk/>
            <pc:sldMk cId="3889010418" sldId="259"/>
            <ac:spMk id="44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3.568" v="174" actId="6549"/>
          <ac:spMkLst>
            <pc:docMk/>
            <pc:sldMk cId="3889010418" sldId="259"/>
            <ac:spMk id="45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52.082" v="173" actId="6549"/>
          <ac:spMkLst>
            <pc:docMk/>
            <pc:sldMk cId="3889010418" sldId="259"/>
            <ac:spMk id="45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09.276" v="124" actId="20577"/>
          <ac:spMkLst>
            <pc:docMk/>
            <pc:sldMk cId="3889010418" sldId="259"/>
            <ac:spMk id="45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2.704" v="86" actId="20577"/>
          <ac:spMkLst>
            <pc:docMk/>
            <pc:sldMk cId="3889010418" sldId="259"/>
            <ac:spMk id="45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13.776" v="136" actId="20577"/>
          <ac:spMkLst>
            <pc:docMk/>
            <pc:sldMk cId="3889010418" sldId="259"/>
            <ac:spMk id="45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5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39.295" v="60" actId="6549"/>
          <ac:spMkLst>
            <pc:docMk/>
            <pc:sldMk cId="3889010418" sldId="259"/>
            <ac:spMk id="45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44.369" v="69" actId="20577"/>
          <ac:spMkLst>
            <pc:docMk/>
            <pc:sldMk cId="3889010418" sldId="259"/>
            <ac:spMk id="46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49.554" v="79" actId="20577"/>
          <ac:spMkLst>
            <pc:docMk/>
            <pc:sldMk cId="3889010418" sldId="259"/>
            <ac:spMk id="46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5.505" v="93" actId="20577"/>
          <ac:spMkLst>
            <pc:docMk/>
            <pc:sldMk cId="3889010418" sldId="259"/>
            <ac:spMk id="46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59.185" v="101" actId="20577"/>
          <ac:spMkLst>
            <pc:docMk/>
            <pc:sldMk cId="3889010418" sldId="259"/>
            <ac:spMk id="46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18.908" v="143" actId="20577"/>
          <ac:spMkLst>
            <pc:docMk/>
            <pc:sldMk cId="3889010418" sldId="259"/>
            <ac:spMk id="46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22.201" v="150" actId="20577"/>
          <ac:spMkLst>
            <pc:docMk/>
            <pc:sldMk cId="3889010418" sldId="259"/>
            <ac:spMk id="46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27.220" v="160" actId="20577"/>
          <ac:spMkLst>
            <pc:docMk/>
            <pc:sldMk cId="3889010418" sldId="259"/>
            <ac:spMk id="46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32.087" v="168" actId="20577"/>
          <ac:spMkLst>
            <pc:docMk/>
            <pc:sldMk cId="3889010418" sldId="259"/>
            <ac:spMk id="46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46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02.447" v="108" actId="20577"/>
          <ac:spMkLst>
            <pc:docMk/>
            <pc:sldMk cId="3889010418" sldId="259"/>
            <ac:spMk id="46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07.370" v="193" actId="1076"/>
          <ac:spMkLst>
            <pc:docMk/>
            <pc:sldMk cId="3889010418" sldId="259"/>
            <ac:spMk id="48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9.792" v="172"/>
          <ac:spMkLst>
            <pc:docMk/>
            <pc:sldMk cId="3889010418" sldId="259"/>
            <ac:spMk id="52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7.916" v="171"/>
          <ac:spMkLst>
            <pc:docMk/>
            <pc:sldMk cId="3889010418" sldId="259"/>
            <ac:spMk id="52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2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6.759" v="170"/>
          <ac:spMkLst>
            <pc:docMk/>
            <pc:sldMk cId="3889010418" sldId="259"/>
            <ac:spMk id="52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53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4:45.496" v="169"/>
          <ac:spMkLst>
            <pc:docMk/>
            <pc:sldMk cId="3889010418" sldId="259"/>
            <ac:spMk id="53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5.088" v="206" actId="207"/>
          <ac:spMkLst>
            <pc:docMk/>
            <pc:sldMk cId="3889010418" sldId="259"/>
            <ac:spMk id="66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21.391" v="213" actId="207"/>
          <ac:spMkLst>
            <pc:docMk/>
            <pc:sldMk cId="3889010418" sldId="259"/>
            <ac:spMk id="666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2.198" v="209" actId="207"/>
          <ac:spMkLst>
            <pc:docMk/>
            <pc:sldMk cId="3889010418" sldId="259"/>
            <ac:spMk id="669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1.916" v="205" actId="207"/>
          <ac:spMkLst>
            <pc:docMk/>
            <pc:sldMk cId="3889010418" sldId="259"/>
            <ac:spMk id="67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7.585" v="207" actId="207"/>
          <ac:spMkLst>
            <pc:docMk/>
            <pc:sldMk cId="3889010418" sldId="259"/>
            <ac:spMk id="675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9.285" v="212" actId="207"/>
          <ac:spMkLst>
            <pc:docMk/>
            <pc:sldMk cId="3889010418" sldId="259"/>
            <ac:spMk id="678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09.545" v="208" actId="207"/>
          <ac:spMkLst>
            <pc:docMk/>
            <pc:sldMk cId="3889010418" sldId="259"/>
            <ac:spMk id="681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6.722" v="211" actId="207"/>
          <ac:spMkLst>
            <pc:docMk/>
            <pc:sldMk cId="3889010418" sldId="259"/>
            <ac:spMk id="68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23.798" v="214" actId="207"/>
          <ac:spMkLst>
            <pc:docMk/>
            <pc:sldMk cId="3889010418" sldId="259"/>
            <ac:spMk id="687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7:14.506" v="210" actId="207"/>
          <ac:spMkLst>
            <pc:docMk/>
            <pc:sldMk cId="3889010418" sldId="259"/>
            <ac:spMk id="690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22.806" v="56" actId="6549"/>
          <ac:spMkLst>
            <pc:docMk/>
            <pc:sldMk cId="3889010418" sldId="259"/>
            <ac:spMk id="692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693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6:48.265" v="202"/>
          <ac:spMkLst>
            <pc:docMk/>
            <pc:sldMk cId="3889010418" sldId="259"/>
            <ac:spMk id="694" creationId="{00000000-0000-0000-0000-000000000000}"/>
          </ac:spMkLst>
        </pc:spChg>
        <pc:spChg chg="mod">
          <ac:chgData name="Axel Maille" userId="065ad68c099279a8" providerId="LiveId" clId="{EC7F3B26-8351-7348-99EC-B1B6DC669C61}" dt="2018-11-15T16:53:15.007" v="55" actId="2711"/>
          <ac:spMkLst>
            <pc:docMk/>
            <pc:sldMk cId="3889010418" sldId="259"/>
            <ac:spMk id="695" creationId="{00000000-0000-0000-0000-000000000000}"/>
          </ac:spMkLst>
        </pc:spChg>
        <pc:picChg chg="add mod modCrop">
          <ac:chgData name="Axel Maille" userId="065ad68c099279a8" providerId="LiveId" clId="{EC7F3B26-8351-7348-99EC-B1B6DC669C61}" dt="2018-11-15T16:59:06.031" v="223" actId="1076"/>
          <ac:picMkLst>
            <pc:docMk/>
            <pc:sldMk cId="3889010418" sldId="259"/>
            <ac:picMk id="6" creationId="{1EC15B8C-C16E-CF49-B904-C48FE620E5F7}"/>
          </ac:picMkLst>
        </pc:picChg>
        <pc:picChg chg="add mod modCrop">
          <ac:chgData name="Axel Maille" userId="065ad68c099279a8" providerId="LiveId" clId="{EC7F3B26-8351-7348-99EC-B1B6DC669C61}" dt="2018-11-15T17:01:08.410" v="233" actId="14100"/>
          <ac:picMkLst>
            <pc:docMk/>
            <pc:sldMk cId="3889010418" sldId="259"/>
            <ac:picMk id="86" creationId="{3F577732-5502-D448-BE26-F946260695A9}"/>
          </ac:picMkLst>
        </pc:picChg>
        <pc:picChg chg="del mod">
          <ac:chgData name="Axel Maille" userId="065ad68c099279a8" providerId="LiveId" clId="{EC7F3B26-8351-7348-99EC-B1B6DC669C61}" dt="2018-11-15T17:01:14.156" v="234" actId="478"/>
          <ac:picMkLst>
            <pc:docMk/>
            <pc:sldMk cId="3889010418" sldId="259"/>
            <ac:picMk id="691" creationId="{00000000-0000-0000-0000-000000000000}"/>
          </ac:picMkLst>
        </pc:picChg>
        <pc:cxnChg chg="add mod">
          <ac:chgData name="Axel Maille" userId="065ad68c099279a8" providerId="LiveId" clId="{EC7F3B26-8351-7348-99EC-B1B6DC669C61}" dt="2018-11-15T16:56:30.916" v="198" actId="1582"/>
          <ac:cxnSpMkLst>
            <pc:docMk/>
            <pc:sldMk cId="3889010418" sldId="259"/>
            <ac:cxnSpMk id="3" creationId="{EE8146E9-AAFC-0B41-B8EB-7E7B49D055D5}"/>
          </ac:cxnSpMkLst>
        </pc:cxnChg>
        <pc:cxnChg chg="add del mod">
          <ac:chgData name="Axel Maille" userId="065ad68c099279a8" providerId="LiveId" clId="{EC7F3B26-8351-7348-99EC-B1B6DC669C61}" dt="2018-11-15T17:02:21.038" v="283" actId="478"/>
          <ac:cxnSpMkLst>
            <pc:docMk/>
            <pc:sldMk cId="3889010418" sldId="259"/>
            <ac:cxnSpMk id="9" creationId="{A0CE34A8-3B41-814F-8EAE-57B1770A5FAE}"/>
          </ac:cxnSpMkLst>
        </pc:cxn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  <p:sp>
        <p:nvSpPr>
          <p:cNvPr id="75" name="Rectangle 74"/>
          <p:cNvSpPr/>
          <p:nvPr userDrawn="1"/>
        </p:nvSpPr>
        <p:spPr>
          <a:xfrm>
            <a:off x="2637692" y="1"/>
            <a:ext cx="4925158" cy="10688638"/>
          </a:xfrm>
          <a:prstGeom prst="rect">
            <a:avLst/>
          </a:prstGeom>
          <a:solidFill>
            <a:srgbClr val="0070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6" name="Rectangle 75"/>
          <p:cNvSpPr/>
          <p:nvPr userDrawn="1"/>
        </p:nvSpPr>
        <p:spPr>
          <a:xfrm>
            <a:off x="0" y="6419850"/>
            <a:ext cx="2637692" cy="4268788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02/02/2019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7" name="Group 436"/>
          <p:cNvGrpSpPr/>
          <p:nvPr/>
        </p:nvGrpSpPr>
        <p:grpSpPr>
          <a:xfrm>
            <a:off x="3901652" y="1920604"/>
            <a:ext cx="3181320" cy="920300"/>
            <a:chOff x="3760822" y="6499550"/>
            <a:chExt cx="3511244" cy="920300"/>
          </a:xfrm>
        </p:grpSpPr>
        <p:sp>
          <p:nvSpPr>
            <p:cNvPr id="530" name="TextBox 529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31" name="TextBox 530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b="1" dirty="0" smtClean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  <a:endParaRPr lang="en-GB" sz="900" i="1" dirty="0" smtClean="0">
                <a:solidFill>
                  <a:schemeClr val="bg1"/>
                </a:solidFill>
                <a:cs typeface="Lato" panose="020F0502020204030203" pitchFamily="34" charset="0"/>
              </a:endParaRPr>
            </a:p>
            <a:p>
              <a:pPr defTabSz="685800">
                <a:defRPr/>
              </a:pP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38" name="Oval 437"/>
          <p:cNvSpPr/>
          <p:nvPr/>
        </p:nvSpPr>
        <p:spPr>
          <a:xfrm>
            <a:off x="2837661" y="1956174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7" name="Group 446"/>
          <p:cNvGrpSpPr/>
          <p:nvPr/>
        </p:nvGrpSpPr>
        <p:grpSpPr>
          <a:xfrm>
            <a:off x="3901652" y="2946035"/>
            <a:ext cx="3181320" cy="920300"/>
            <a:chOff x="3760822" y="6499550"/>
            <a:chExt cx="3511244" cy="920300"/>
          </a:xfrm>
        </p:grpSpPr>
        <p:sp>
          <p:nvSpPr>
            <p:cNvPr id="528" name="TextBox 527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9" name="TextBox 528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48" name="Oval 447"/>
          <p:cNvSpPr/>
          <p:nvPr/>
        </p:nvSpPr>
        <p:spPr>
          <a:xfrm>
            <a:off x="2837661" y="2981605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49" name="Group 448"/>
          <p:cNvGrpSpPr/>
          <p:nvPr/>
        </p:nvGrpSpPr>
        <p:grpSpPr>
          <a:xfrm>
            <a:off x="3901652" y="3971466"/>
            <a:ext cx="3181320" cy="920300"/>
            <a:chOff x="3760822" y="6499550"/>
            <a:chExt cx="3511244" cy="920300"/>
          </a:xfrm>
        </p:grpSpPr>
        <p:sp>
          <p:nvSpPr>
            <p:cNvPr id="526" name="TextBox 525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7" name="TextBox 526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0" name="Oval 449"/>
          <p:cNvSpPr/>
          <p:nvPr/>
        </p:nvSpPr>
        <p:spPr>
          <a:xfrm>
            <a:off x="2837661" y="4007036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grpSp>
        <p:nvGrpSpPr>
          <p:cNvPr id="451" name="Group 450"/>
          <p:cNvGrpSpPr/>
          <p:nvPr/>
        </p:nvGrpSpPr>
        <p:grpSpPr>
          <a:xfrm>
            <a:off x="3901652" y="4996896"/>
            <a:ext cx="3181320" cy="920300"/>
            <a:chOff x="3760822" y="6499550"/>
            <a:chExt cx="3511244" cy="920300"/>
          </a:xfrm>
        </p:grpSpPr>
        <p:sp>
          <p:nvSpPr>
            <p:cNvPr id="524" name="TextBox 523"/>
            <p:cNvSpPr txBox="1"/>
            <p:nvPr/>
          </p:nvSpPr>
          <p:spPr>
            <a:xfrm>
              <a:off x="3760822" y="6499550"/>
              <a:ext cx="1284121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dirty="0">
                  <a:solidFill>
                    <a:schemeClr val="bg1"/>
                  </a:solidFill>
                  <a:cs typeface="Lato" panose="020F0502020204030203" pitchFamily="34" charset="0"/>
                </a:rPr>
                <a:t>2010 - 2014</a:t>
              </a:r>
            </a:p>
          </p:txBody>
        </p:sp>
        <p:sp>
          <p:nvSpPr>
            <p:cNvPr id="525" name="TextBox 524"/>
            <p:cNvSpPr txBox="1"/>
            <p:nvPr/>
          </p:nvSpPr>
          <p:spPr>
            <a:xfrm>
              <a:off x="3760822" y="6635020"/>
              <a:ext cx="3511244" cy="7848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900" b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Unternehmen</a:t>
              </a:r>
              <a:r>
                <a:rPr lang="en-GB" sz="900" b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r>
                <a:rPr lang="en-GB" sz="900" i="1" dirty="0" err="1">
                  <a:solidFill>
                    <a:schemeClr val="bg1"/>
                  </a:solidFill>
                  <a:cs typeface="Lato" panose="020F0502020204030203" pitchFamily="34" charset="0"/>
                </a:rPr>
                <a:t>Berufsbezeichnung</a:t>
              </a:r>
              <a:r>
                <a:rPr lang="en-GB" sz="900" i="1" dirty="0">
                  <a:solidFill>
                    <a:schemeClr val="bg1"/>
                  </a:solidFill>
                  <a:cs typeface="Lato" panose="020F0502020204030203" pitchFamily="34" charset="0"/>
                </a:rPr>
                <a:t> </a:t>
              </a:r>
            </a:p>
            <a:p>
              <a:pPr defTabSz="685800">
                <a:defRPr/>
              </a:pPr>
              <a:r>
                <a:rPr lang="fr-FR" sz="900" dirty="0" err="1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Lorem</a:t>
              </a:r>
              <a:r>
                <a:rPr lang="fr-FR" sz="900" dirty="0" smtClean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ipsum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dolor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amet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,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consectetur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adipiscing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Morbi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tristique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sapien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nec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rutrum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imperdiet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Nullam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faucibus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augue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id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velit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luctus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 </a:t>
              </a:r>
              <a:r>
                <a:rPr lang="fr-FR" sz="900" dirty="0" err="1">
                  <a:solidFill>
                    <a:schemeClr val="bg1"/>
                  </a:solidFill>
                  <a:ea typeface="Lato" charset="0"/>
                  <a:cs typeface="Lato" charset="0"/>
                </a:rPr>
                <a:t>maximus</a:t>
              </a:r>
              <a:r>
                <a:rPr lang="fr-FR" sz="900" dirty="0">
                  <a:solidFill>
                    <a:schemeClr val="bg1"/>
                  </a:solidFill>
                  <a:ea typeface="Lato" charset="0"/>
                  <a:cs typeface="Lato" charset="0"/>
                </a:rPr>
                <a:t>. </a:t>
              </a:r>
            </a:p>
          </p:txBody>
        </p:sp>
      </p:grpSp>
      <p:sp>
        <p:nvSpPr>
          <p:cNvPr id="452" name="Oval 451"/>
          <p:cNvSpPr/>
          <p:nvPr/>
        </p:nvSpPr>
        <p:spPr>
          <a:xfrm>
            <a:off x="2837661" y="5032466"/>
            <a:ext cx="884730" cy="884730"/>
          </a:xfrm>
          <a:prstGeom prst="ellipse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435" name="TextBox 434"/>
          <p:cNvSpPr txBox="1"/>
          <p:nvPr/>
        </p:nvSpPr>
        <p:spPr>
          <a:xfrm>
            <a:off x="252609" y="6657639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ÜBER MICH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36" name="TextBox 435"/>
          <p:cNvSpPr txBox="1"/>
          <p:nvPr/>
        </p:nvSpPr>
        <p:spPr>
          <a:xfrm>
            <a:off x="439574" y="7011020"/>
            <a:ext cx="19281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Lorem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ipsum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tristique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nec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imperdiet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faucibus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augue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id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velit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luctus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maximus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Interdum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et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malesuada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fr-FR" sz="900" dirty="0" err="1">
                <a:solidFill>
                  <a:schemeClr val="bg1"/>
                </a:solidFill>
                <a:cs typeface="Lato" panose="020F0502020204030203" pitchFamily="34" charset="0"/>
              </a:rPr>
              <a:t>fames</a:t>
            </a:r>
            <a:r>
              <a:rPr lang="fr-FR" sz="900" dirty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439" name="TextBox 438"/>
          <p:cNvSpPr txBox="1"/>
          <p:nvPr/>
        </p:nvSpPr>
        <p:spPr>
          <a:xfrm>
            <a:off x="439574" y="8530529"/>
            <a:ext cx="192812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err="1">
                <a:solidFill>
                  <a:schemeClr val="bg1"/>
                </a:solidFill>
                <a:cs typeface="Lato" panose="020F0502020204030203" pitchFamily="34" charset="0"/>
              </a:rPr>
              <a:t>Telefon</a:t>
            </a:r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: 000 111 333</a:t>
            </a:r>
          </a:p>
          <a:p>
            <a:r>
              <a:rPr lang="en-US" sz="900" dirty="0" err="1">
                <a:solidFill>
                  <a:schemeClr val="bg1"/>
                </a:solidFill>
                <a:cs typeface="Lato" panose="020F0502020204030203" pitchFamily="34" charset="0"/>
              </a:rPr>
              <a:t>Mobiltelefon</a:t>
            </a:r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: 000 222 444</a:t>
            </a:r>
          </a:p>
          <a:p>
            <a:r>
              <a:rPr lang="en-US" sz="900" dirty="0" err="1">
                <a:solidFill>
                  <a:schemeClr val="bg1"/>
                </a:solidFill>
                <a:cs typeface="Lato" panose="020F0502020204030203" pitchFamily="34" charset="0"/>
              </a:rPr>
              <a:t>Adresse</a:t>
            </a:r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: 12 Street Name</a:t>
            </a:r>
          </a:p>
          <a:p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Berlin</a:t>
            </a:r>
          </a:p>
          <a:p>
            <a:r>
              <a:rPr lang="en-US" sz="900" dirty="0">
                <a:solidFill>
                  <a:schemeClr val="bg1"/>
                </a:solidFill>
                <a:cs typeface="Lato" panose="020F0502020204030203" pitchFamily="34" charset="0"/>
              </a:rPr>
              <a:t>Email: name@mail.com</a:t>
            </a:r>
            <a:endParaRPr lang="en-US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0" name="TextBox 439"/>
          <p:cNvSpPr txBox="1"/>
          <p:nvPr/>
        </p:nvSpPr>
        <p:spPr>
          <a:xfrm>
            <a:off x="3418284" y="9790406"/>
            <a:ext cx="153009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41" name="TextBox 440"/>
          <p:cNvSpPr txBox="1"/>
          <p:nvPr/>
        </p:nvSpPr>
        <p:spPr>
          <a:xfrm>
            <a:off x="2856192" y="979040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446" name="TextBox 445"/>
          <p:cNvSpPr txBox="1"/>
          <p:nvPr/>
        </p:nvSpPr>
        <p:spPr>
          <a:xfrm>
            <a:off x="252609" y="815950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600" b="1" dirty="0" smtClean="0">
                <a:solidFill>
                  <a:schemeClr val="bg1"/>
                </a:solidFill>
                <a:cs typeface="Lato" panose="020F0502020204030203" pitchFamily="34" charset="0"/>
              </a:rPr>
              <a:t>ONTAKT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3" name="TextBox 452"/>
          <p:cNvSpPr txBox="1"/>
          <p:nvPr/>
        </p:nvSpPr>
        <p:spPr>
          <a:xfrm>
            <a:off x="2837661" y="9365194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AUSBILDUNG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4" name="TextBox 453"/>
          <p:cNvSpPr txBox="1"/>
          <p:nvPr/>
        </p:nvSpPr>
        <p:spPr>
          <a:xfrm>
            <a:off x="2837661" y="6247573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FÄHIGKEITEN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5" name="TextBox 454"/>
          <p:cNvSpPr txBox="1"/>
          <p:nvPr/>
        </p:nvSpPr>
        <p:spPr>
          <a:xfrm>
            <a:off x="2851370" y="66707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Professionelle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6" name="TextBox 455"/>
          <p:cNvSpPr txBox="1"/>
          <p:nvPr/>
        </p:nvSpPr>
        <p:spPr>
          <a:xfrm>
            <a:off x="2851370" y="8286100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Sprachen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7" name="TextBox 456"/>
          <p:cNvSpPr txBox="1"/>
          <p:nvPr/>
        </p:nvSpPr>
        <p:spPr>
          <a:xfrm>
            <a:off x="5212109" y="6670767"/>
            <a:ext cx="2851507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100" b="1" i="1" dirty="0" err="1">
                <a:solidFill>
                  <a:schemeClr val="bg1"/>
                </a:solidFill>
                <a:cs typeface="Lato" panose="020F0502020204030203" pitchFamily="34" charset="0"/>
              </a:rPr>
              <a:t>Persönliche</a:t>
            </a:r>
            <a:r>
              <a:rPr lang="en-GB" sz="1100" b="1" i="1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100" b="1" i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58" name="TextBox 457"/>
          <p:cNvSpPr txBox="1"/>
          <p:nvPr/>
        </p:nvSpPr>
        <p:spPr>
          <a:xfrm>
            <a:off x="2851370" y="6984479"/>
            <a:ext cx="128902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459" name="TextBox 458"/>
          <p:cNvSpPr txBox="1"/>
          <p:nvPr/>
        </p:nvSpPr>
        <p:spPr>
          <a:xfrm>
            <a:off x="2851370" y="7313142"/>
            <a:ext cx="1289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InDesign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0" name="TextBox 459"/>
          <p:cNvSpPr txBox="1"/>
          <p:nvPr/>
        </p:nvSpPr>
        <p:spPr>
          <a:xfrm>
            <a:off x="2851370" y="764180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461" name="TextBox 460"/>
          <p:cNvSpPr txBox="1"/>
          <p:nvPr/>
        </p:nvSpPr>
        <p:spPr>
          <a:xfrm>
            <a:off x="2851370" y="7970467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Google Ads</a:t>
            </a:r>
          </a:p>
        </p:txBody>
      </p:sp>
      <p:sp>
        <p:nvSpPr>
          <p:cNvPr id="462" name="TextBox 461"/>
          <p:cNvSpPr txBox="1"/>
          <p:nvPr/>
        </p:nvSpPr>
        <p:spPr>
          <a:xfrm>
            <a:off x="2851370" y="85998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Englisch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3" name="TextBox 462"/>
          <p:cNvSpPr txBox="1"/>
          <p:nvPr/>
        </p:nvSpPr>
        <p:spPr>
          <a:xfrm>
            <a:off x="2851370" y="8928474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bg1"/>
                </a:solidFill>
                <a:cs typeface="Lato" panose="020F0502020204030203" pitchFamily="34" charset="0"/>
              </a:rPr>
              <a:t>Französisch</a:t>
            </a:r>
            <a:r>
              <a:rPr lang="en-GB" sz="10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4" name="TextBox 463"/>
          <p:cNvSpPr txBox="1"/>
          <p:nvPr/>
        </p:nvSpPr>
        <p:spPr>
          <a:xfrm>
            <a:off x="5212109" y="6985343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K</a:t>
            </a:r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reativ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5" name="TextBox 464"/>
          <p:cNvSpPr txBox="1"/>
          <p:nvPr/>
        </p:nvSpPr>
        <p:spPr>
          <a:xfrm>
            <a:off x="5212109" y="731400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Ernst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6" name="TextBox 465"/>
          <p:cNvSpPr txBox="1"/>
          <p:nvPr/>
        </p:nvSpPr>
        <p:spPr>
          <a:xfrm>
            <a:off x="5212109" y="7642669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solidFill>
                  <a:schemeClr val="bg1"/>
                </a:solidFill>
                <a:cs typeface="Lato" panose="020F0502020204030203" pitchFamily="34" charset="0"/>
              </a:rPr>
              <a:t>Innovator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7" name="TextBox 466"/>
          <p:cNvSpPr txBox="1"/>
          <p:nvPr/>
        </p:nvSpPr>
        <p:spPr>
          <a:xfrm>
            <a:off x="5212109" y="7975735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Organisiert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8" name="TextBox 467"/>
          <p:cNvSpPr txBox="1"/>
          <p:nvPr/>
        </p:nvSpPr>
        <p:spPr>
          <a:xfrm>
            <a:off x="2837661" y="1493138"/>
            <a:ext cx="4392679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BERUFSERFAHRUNGEN 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69" name="TextBox 468"/>
          <p:cNvSpPr txBox="1"/>
          <p:nvPr/>
        </p:nvSpPr>
        <p:spPr>
          <a:xfrm>
            <a:off x="5212109" y="8599810"/>
            <a:ext cx="11163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Italienisch</a:t>
            </a:r>
            <a:endParaRPr lang="en-GB" sz="10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489" name="TextBox 488"/>
          <p:cNvSpPr txBox="1"/>
          <p:nvPr/>
        </p:nvSpPr>
        <p:spPr>
          <a:xfrm>
            <a:off x="2702519" y="173008"/>
            <a:ext cx="4725189" cy="1044581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pPr algn="ctr">
              <a:lnSpc>
                <a:spcPts val="8000"/>
              </a:lnSpc>
            </a:pPr>
            <a:r>
              <a:rPr lang="en-GB" sz="5400" b="1" dirty="0">
                <a:solidFill>
                  <a:schemeClr val="bg1"/>
                </a:solidFill>
                <a:cs typeface="Lato Black" panose="020F0A02020204030203" pitchFamily="34" charset="0"/>
              </a:rPr>
              <a:t>Alicia DUFLONT</a:t>
            </a:r>
          </a:p>
        </p:txBody>
      </p:sp>
      <p:grpSp>
        <p:nvGrpSpPr>
          <p:cNvPr id="56" name="Group 55"/>
          <p:cNvGrpSpPr/>
          <p:nvPr/>
        </p:nvGrpSpPr>
        <p:grpSpPr>
          <a:xfrm>
            <a:off x="4076291" y="7040729"/>
            <a:ext cx="988823" cy="130885"/>
            <a:chOff x="4076291" y="8074564"/>
            <a:chExt cx="988823" cy="130885"/>
          </a:xfrm>
        </p:grpSpPr>
        <p:cxnSp>
          <p:nvCxnSpPr>
            <p:cNvPr id="54" name="Straight Connector 5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5" name="Diamond 54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1" name="Group 660"/>
          <p:cNvGrpSpPr/>
          <p:nvPr/>
        </p:nvGrpSpPr>
        <p:grpSpPr>
          <a:xfrm>
            <a:off x="4076291" y="7365816"/>
            <a:ext cx="988823" cy="130885"/>
            <a:chOff x="4076291" y="8074564"/>
            <a:chExt cx="988823" cy="130885"/>
          </a:xfrm>
        </p:grpSpPr>
        <p:cxnSp>
          <p:nvCxnSpPr>
            <p:cNvPr id="662" name="Straight Connector 661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3" name="Diamond 662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4" name="Group 663"/>
          <p:cNvGrpSpPr/>
          <p:nvPr/>
        </p:nvGrpSpPr>
        <p:grpSpPr>
          <a:xfrm>
            <a:off x="4076291" y="7690903"/>
            <a:ext cx="988823" cy="130885"/>
            <a:chOff x="4076291" y="8074564"/>
            <a:chExt cx="988823" cy="130885"/>
          </a:xfrm>
        </p:grpSpPr>
        <p:cxnSp>
          <p:nvCxnSpPr>
            <p:cNvPr id="665" name="Straight Connector 664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6" name="Diamond 665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67" name="Group 666"/>
          <p:cNvGrpSpPr/>
          <p:nvPr/>
        </p:nvGrpSpPr>
        <p:grpSpPr>
          <a:xfrm>
            <a:off x="4076291" y="8015990"/>
            <a:ext cx="988823" cy="130885"/>
            <a:chOff x="4076291" y="8074564"/>
            <a:chExt cx="988823" cy="130885"/>
          </a:xfrm>
        </p:grpSpPr>
        <p:cxnSp>
          <p:nvCxnSpPr>
            <p:cNvPr id="668" name="Straight Connector 667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69" name="Diamond 668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0" name="Group 669"/>
          <p:cNvGrpSpPr/>
          <p:nvPr/>
        </p:nvGrpSpPr>
        <p:grpSpPr>
          <a:xfrm>
            <a:off x="6241517" y="7040729"/>
            <a:ext cx="988823" cy="130885"/>
            <a:chOff x="4076291" y="8074564"/>
            <a:chExt cx="988823" cy="130885"/>
          </a:xfrm>
        </p:grpSpPr>
        <p:cxnSp>
          <p:nvCxnSpPr>
            <p:cNvPr id="671" name="Straight Connector 670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2" name="Diamond 671"/>
            <p:cNvSpPr/>
            <p:nvPr/>
          </p:nvSpPr>
          <p:spPr>
            <a:xfrm>
              <a:off x="4610807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3" name="Group 672"/>
          <p:cNvGrpSpPr/>
          <p:nvPr/>
        </p:nvGrpSpPr>
        <p:grpSpPr>
          <a:xfrm>
            <a:off x="6241517" y="7365816"/>
            <a:ext cx="988823" cy="130885"/>
            <a:chOff x="4076291" y="8074564"/>
            <a:chExt cx="988823" cy="130885"/>
          </a:xfrm>
        </p:grpSpPr>
        <p:cxnSp>
          <p:nvCxnSpPr>
            <p:cNvPr id="674" name="Straight Connector 673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5" name="Diamond 674"/>
            <p:cNvSpPr/>
            <p:nvPr/>
          </p:nvSpPr>
          <p:spPr>
            <a:xfrm>
              <a:off x="4386810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6" name="Group 675"/>
          <p:cNvGrpSpPr/>
          <p:nvPr/>
        </p:nvGrpSpPr>
        <p:grpSpPr>
          <a:xfrm>
            <a:off x="6241517" y="7690903"/>
            <a:ext cx="988823" cy="130885"/>
            <a:chOff x="4076291" y="8074564"/>
            <a:chExt cx="988823" cy="130885"/>
          </a:xfrm>
        </p:grpSpPr>
        <p:cxnSp>
          <p:nvCxnSpPr>
            <p:cNvPr id="677" name="Straight Connector 676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78" name="Diamond 677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79" name="Group 678"/>
          <p:cNvGrpSpPr/>
          <p:nvPr/>
        </p:nvGrpSpPr>
        <p:grpSpPr>
          <a:xfrm>
            <a:off x="6241517" y="8015990"/>
            <a:ext cx="988823" cy="130885"/>
            <a:chOff x="4076291" y="8074564"/>
            <a:chExt cx="988823" cy="130885"/>
          </a:xfrm>
        </p:grpSpPr>
        <p:cxnSp>
          <p:nvCxnSpPr>
            <p:cNvPr id="680" name="Straight Connector 679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1" name="Diamond 680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2" name="Group 681"/>
          <p:cNvGrpSpPr/>
          <p:nvPr/>
        </p:nvGrpSpPr>
        <p:grpSpPr>
          <a:xfrm>
            <a:off x="4076291" y="8658564"/>
            <a:ext cx="988823" cy="130885"/>
            <a:chOff x="4076291" y="8074564"/>
            <a:chExt cx="988823" cy="130885"/>
          </a:xfrm>
        </p:grpSpPr>
        <p:cxnSp>
          <p:nvCxnSpPr>
            <p:cNvPr id="683" name="Straight Connector 682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4" name="Diamond 683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5" name="Group 684"/>
          <p:cNvGrpSpPr/>
          <p:nvPr/>
        </p:nvGrpSpPr>
        <p:grpSpPr>
          <a:xfrm>
            <a:off x="4076291" y="8983651"/>
            <a:ext cx="988823" cy="130885"/>
            <a:chOff x="4076291" y="8074564"/>
            <a:chExt cx="988823" cy="130885"/>
          </a:xfrm>
        </p:grpSpPr>
        <p:cxnSp>
          <p:nvCxnSpPr>
            <p:cNvPr id="686" name="Straight Connector 685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87" name="Diamond 686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grpSp>
        <p:nvGrpSpPr>
          <p:cNvPr id="688" name="Group 687"/>
          <p:cNvGrpSpPr/>
          <p:nvPr/>
        </p:nvGrpSpPr>
        <p:grpSpPr>
          <a:xfrm>
            <a:off x="6241517" y="8658564"/>
            <a:ext cx="988823" cy="130885"/>
            <a:chOff x="4076291" y="8074564"/>
            <a:chExt cx="988823" cy="130885"/>
          </a:xfrm>
        </p:grpSpPr>
        <p:cxnSp>
          <p:nvCxnSpPr>
            <p:cNvPr id="689" name="Straight Connector 688"/>
            <p:cNvCxnSpPr/>
            <p:nvPr/>
          </p:nvCxnSpPr>
          <p:spPr>
            <a:xfrm flipV="1">
              <a:off x="4076291" y="8141424"/>
              <a:ext cx="988823" cy="1"/>
            </a:xfrm>
            <a:prstGeom prst="line">
              <a:avLst/>
            </a:prstGeom>
            <a:ln w="28575">
              <a:solidFill>
                <a:schemeClr val="tx2">
                  <a:lumMod val="75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90" name="Diamond 689"/>
            <p:cNvSpPr/>
            <p:nvPr/>
          </p:nvSpPr>
          <p:spPr>
            <a:xfrm>
              <a:off x="4743864" y="8074564"/>
              <a:ext cx="130885" cy="130885"/>
            </a:xfrm>
            <a:prstGeom prst="diamond">
              <a:avLst/>
            </a:prstGeom>
            <a:solidFill>
              <a:schemeClr val="bg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>
                <a:solidFill>
                  <a:schemeClr val="bg1"/>
                </a:solidFill>
              </a:endParaRPr>
            </a:p>
          </p:txBody>
        </p:sp>
      </p:grpSp>
      <p:sp>
        <p:nvSpPr>
          <p:cNvPr id="692" name="TextBox 691"/>
          <p:cNvSpPr txBox="1"/>
          <p:nvPr/>
        </p:nvSpPr>
        <p:spPr>
          <a:xfrm>
            <a:off x="439574" y="9888089"/>
            <a:ext cx="1928120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Lorem ipsum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dolor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sit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nec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>
                <a:solidFill>
                  <a:schemeClr val="bg1"/>
                </a:solidFill>
                <a:cs typeface="Lato" panose="020F0502020204030203" pitchFamily="34" charset="0"/>
              </a:rPr>
              <a:t>nulla</a:t>
            </a:r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GB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rutrum</a:t>
            </a:r>
            <a:r>
              <a:rPr lang="en-GB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GB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3" name="TextBox 692"/>
          <p:cNvSpPr txBox="1"/>
          <p:nvPr/>
        </p:nvSpPr>
        <p:spPr>
          <a:xfrm>
            <a:off x="252609" y="9517062"/>
            <a:ext cx="2115085" cy="338554"/>
          </a:xfrm>
          <a:prstGeom prst="rect">
            <a:avLst/>
          </a:prstGeom>
          <a:noFill/>
          <a:ln w="28575">
            <a:noFill/>
          </a:ln>
        </p:spPr>
        <p:txBody>
          <a:bodyPr wrap="square" rtlCol="0">
            <a:spAutoFit/>
          </a:bodyPr>
          <a:lstStyle/>
          <a:p>
            <a:r>
              <a:rPr lang="en-GB" sz="1600" b="1" dirty="0">
                <a:solidFill>
                  <a:schemeClr val="bg1"/>
                </a:solidFill>
                <a:cs typeface="Lato" panose="020F0502020204030203" pitchFamily="34" charset="0"/>
              </a:rPr>
              <a:t>ZUSÄTZLICHE INFO</a:t>
            </a:r>
            <a:endParaRPr lang="en-GB" sz="1600" b="1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4" name="TextBox 693"/>
          <p:cNvSpPr txBox="1"/>
          <p:nvPr/>
        </p:nvSpPr>
        <p:spPr>
          <a:xfrm>
            <a:off x="5696525" y="9790406"/>
            <a:ext cx="1614447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Universität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– Grad </a:t>
            </a:r>
          </a:p>
          <a:p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Lorem 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ipsum dolor sit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amet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,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consectetur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adipiscing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elit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.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Morbi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 </a:t>
            </a:r>
            <a:r>
              <a:rPr lang="en-PH" sz="900" dirty="0" err="1">
                <a:solidFill>
                  <a:schemeClr val="bg1"/>
                </a:solidFill>
                <a:cs typeface="Lato" panose="020F0502020204030203" pitchFamily="34" charset="0"/>
              </a:rPr>
              <a:t>tristique</a:t>
            </a:r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 </a:t>
            </a:r>
            <a:r>
              <a:rPr lang="en-PH" sz="900" dirty="0" err="1" smtClean="0">
                <a:solidFill>
                  <a:schemeClr val="bg1"/>
                </a:solidFill>
                <a:cs typeface="Lato" panose="020F0502020204030203" pitchFamily="34" charset="0"/>
              </a:rPr>
              <a:t>sapien</a:t>
            </a:r>
            <a:r>
              <a:rPr lang="en-PH" sz="900" dirty="0" smtClean="0">
                <a:solidFill>
                  <a:schemeClr val="bg1"/>
                </a:solidFill>
                <a:cs typeface="Lato" panose="020F0502020204030203" pitchFamily="34" charset="0"/>
              </a:rPr>
              <a:t>.</a:t>
            </a:r>
            <a:endParaRPr lang="en-PH" sz="900" dirty="0">
              <a:solidFill>
                <a:schemeClr val="bg1"/>
              </a:solidFill>
              <a:cs typeface="Lato" panose="020F0502020204030203" pitchFamily="34" charset="0"/>
            </a:endParaRPr>
          </a:p>
        </p:txBody>
      </p:sp>
      <p:sp>
        <p:nvSpPr>
          <p:cNvPr id="695" name="TextBox 694"/>
          <p:cNvSpPr txBox="1"/>
          <p:nvPr/>
        </p:nvSpPr>
        <p:spPr>
          <a:xfrm>
            <a:off x="5134433" y="9790406"/>
            <a:ext cx="541087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900" dirty="0">
                <a:solidFill>
                  <a:schemeClr val="bg1"/>
                </a:solidFill>
                <a:cs typeface="Lato" panose="020F0502020204030203" pitchFamily="34" charset="0"/>
              </a:rPr>
              <a:t>2014</a:t>
            </a:r>
          </a:p>
        </p:txBody>
      </p:sp>
      <p:cxnSp>
        <p:nvCxnSpPr>
          <p:cNvPr id="3" name="Connecteur droit 2">
            <a:extLst>
              <a:ext uri="{FF2B5EF4-FFF2-40B4-BE49-F238E27FC236}">
                <a16:creationId xmlns="" xmlns:a16="http://schemas.microsoft.com/office/drawing/2014/main" id="{EE8146E9-AAFC-0B41-B8EB-7E7B49D055D5}"/>
              </a:ext>
            </a:extLst>
          </p:cNvPr>
          <p:cNvCxnSpPr>
            <a:cxnSpLocks/>
          </p:cNvCxnSpPr>
          <p:nvPr/>
        </p:nvCxnSpPr>
        <p:spPr>
          <a:xfrm>
            <a:off x="2837661" y="1217633"/>
            <a:ext cx="4591839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" name="Image 5" descr="Une image contenant personne, mur, habits, intérieur&#10;&#10;&#10;&#10;Description générée automatiquement">
            <a:extLst>
              <a:ext uri="{FF2B5EF4-FFF2-40B4-BE49-F238E27FC236}">
                <a16:creationId xmlns="" xmlns:a16="http://schemas.microsoft.com/office/drawing/2014/main" id="{1EC15B8C-C16E-CF49-B904-C48FE620E5F7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/>
          <a:stretch/>
        </p:blipFill>
        <p:spPr>
          <a:xfrm>
            <a:off x="-21837" y="3688325"/>
            <a:ext cx="2663975" cy="2734897"/>
          </a:xfrm>
          <a:prstGeom prst="rect">
            <a:avLst/>
          </a:prstGeom>
        </p:spPr>
      </p:pic>
      <p:pic>
        <p:nvPicPr>
          <p:cNvPr id="86" name="Image 85" descr="Une image contenant personne, mur, habits, intérieur&#10;&#10;&#10;&#10;Description générée automatiquement">
            <a:extLst>
              <a:ext uri="{FF2B5EF4-FFF2-40B4-BE49-F238E27FC236}">
                <a16:creationId xmlns="" xmlns:a16="http://schemas.microsoft.com/office/drawing/2014/main" id="{3F577732-5502-D448-BE26-F946260695A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4986" b="91657"/>
          <a:stretch/>
        </p:blipFill>
        <p:spPr>
          <a:xfrm>
            <a:off x="0" y="0"/>
            <a:ext cx="2637693" cy="3688325"/>
          </a:xfrm>
          <a:prstGeom prst="rect">
            <a:avLst/>
          </a:prstGeom>
        </p:spPr>
      </p:pic>
      <p:sp>
        <p:nvSpPr>
          <p:cNvPr id="87" name="TextBox 467">
            <a:extLst>
              <a:ext uri="{FF2B5EF4-FFF2-40B4-BE49-F238E27FC236}">
                <a16:creationId xmlns="" xmlns:a16="http://schemas.microsoft.com/office/drawing/2014/main" id="{0350D980-C9F1-DE47-95AB-1CF8ACB7BDB0}"/>
              </a:ext>
            </a:extLst>
          </p:cNvPr>
          <p:cNvSpPr txBox="1"/>
          <p:nvPr/>
        </p:nvSpPr>
        <p:spPr>
          <a:xfrm>
            <a:off x="46259" y="2278626"/>
            <a:ext cx="2545095" cy="1323439"/>
          </a:xfrm>
          <a:prstGeom prst="rect">
            <a:avLst/>
          </a:prstGeom>
          <a:noFill/>
          <a:ln w="285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en-GB" sz="4000" b="1" dirty="0" err="1" smtClean="0">
                <a:solidFill>
                  <a:srgbClr val="0070C0"/>
                </a:solidFill>
                <a:cs typeface="Lato" panose="020F0502020204030203" pitchFamily="34" charset="0"/>
              </a:rPr>
              <a:t>K</a:t>
            </a:r>
            <a:r>
              <a:rPr lang="en-GB" sz="4000" b="1" dirty="0" err="1" smtClean="0">
                <a:solidFill>
                  <a:srgbClr val="0070C0"/>
                </a:solidFill>
                <a:cs typeface="Lato" panose="020F0502020204030203" pitchFamily="34" charset="0"/>
              </a:rPr>
              <a:t>reativ</a:t>
            </a:r>
            <a:endParaRPr lang="en-GB" sz="4000" b="1" dirty="0">
              <a:solidFill>
                <a:srgbClr val="0070C0"/>
              </a:solidFill>
              <a:cs typeface="Lato" panose="020F0502020204030203" pitchFamily="34" charset="0"/>
            </a:endParaRPr>
          </a:p>
          <a:p>
            <a:pPr algn="ctr"/>
            <a:r>
              <a:rPr lang="en-GB" sz="4000" b="1" dirty="0">
                <a:solidFill>
                  <a:schemeClr val="bg1"/>
                </a:solidFill>
                <a:cs typeface="Lato" panose="020F0502020204030203" pitchFamily="34" charset="0"/>
              </a:rPr>
              <a:t>Designer</a:t>
            </a:r>
          </a:p>
        </p:txBody>
      </p:sp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784</TotalTime>
  <Words>261</Words>
  <Application>Microsoft Office PowerPoint</Application>
  <PresentationFormat>Personalizado</PresentationFormat>
  <Paragraphs>57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Lato</vt:lpstr>
      <vt:lpstr>Lato Black</vt:lpstr>
      <vt:lpstr>Office Theme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PC</cp:lastModifiedBy>
  <cp:revision>92</cp:revision>
  <dcterms:created xsi:type="dcterms:W3CDTF">2017-02-16T03:54:32Z</dcterms:created>
  <dcterms:modified xsi:type="dcterms:W3CDTF">2019-02-02T11:28:56Z</dcterms:modified>
</cp:coreProperties>
</file>