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6DAB"/>
    <a:srgbClr val="33CCCC"/>
    <a:srgbClr val="795762"/>
    <a:srgbClr val="E96687"/>
    <a:srgbClr val="FFF36A"/>
    <a:srgbClr val="C8F7FF"/>
    <a:srgbClr val="FF9966"/>
    <a:srgbClr val="FBA341"/>
    <a:srgbClr val="F15773"/>
    <a:srgbClr val="80AE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C72908-1B83-C846-8806-6BEE8604B64A}" v="42" dt="2018-11-13T17:00:47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2" autoAdjust="0"/>
    <p:restoredTop sz="95324" autoAdjust="0"/>
  </p:normalViewPr>
  <p:slideViewPr>
    <p:cSldViewPr snapToGrid="0">
      <p:cViewPr>
        <p:scale>
          <a:sx n="98" d="100"/>
          <a:sy n="98" d="100"/>
        </p:scale>
        <p:origin x="1350" y="-3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8C72908-1B83-C846-8806-6BEE8604B64A}"/>
    <pc:docChg chg="custSel modSld">
      <pc:chgData name="Axel Maille" userId="065ad68c099279a8" providerId="LiveId" clId="{D8C72908-1B83-C846-8806-6BEE8604B64A}" dt="2018-11-13T17:00:47.863" v="408" actId="167"/>
      <pc:docMkLst>
        <pc:docMk/>
      </pc:docMkLst>
      <pc:sldChg chg="addSp delSp modSp">
        <pc:chgData name="Axel Maille" userId="065ad68c099279a8" providerId="LiveId" clId="{D8C72908-1B83-C846-8806-6BEE8604B64A}" dt="2018-11-13T17:00:47.863" v="408" actId="167"/>
        <pc:sldMkLst>
          <pc:docMk/>
          <pc:sldMk cId="3889010418" sldId="259"/>
        </pc:sldMkLst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4" creationId="{00000000-0000-0000-0000-000000000000}"/>
          </ac:spMkLst>
        </pc:spChg>
        <pc:spChg chg="add mod">
          <ac:chgData name="Axel Maille" userId="065ad68c099279a8" providerId="LiveId" clId="{D8C72908-1B83-C846-8806-6BEE8604B64A}" dt="2018-11-13T16:58:49.320" v="371" actId="208"/>
          <ac:spMkLst>
            <pc:docMk/>
            <pc:sldMk cId="3889010418" sldId="259"/>
            <ac:spMk id="5" creationId="{7296EA2A-1071-C648-8393-33A701055A8B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7" creationId="{00000000-0000-0000-0000-000000000000}"/>
          </ac:spMkLst>
        </pc:spChg>
        <pc:spChg chg="add mod">
          <ac:chgData name="Axel Maille" userId="065ad68c099279a8" providerId="LiveId" clId="{D8C72908-1B83-C846-8806-6BEE8604B64A}" dt="2018-11-13T17:00:47.863" v="408" actId="167"/>
          <ac:spMkLst>
            <pc:docMk/>
            <pc:sldMk cId="3889010418" sldId="259"/>
            <ac:spMk id="8" creationId="{254AC45F-34FD-A140-965A-A9A745EACB7C}"/>
          </ac:spMkLst>
        </pc:spChg>
        <pc:spChg chg="mod">
          <ac:chgData name="Axel Maille" userId="065ad68c099279a8" providerId="LiveId" clId="{D8C72908-1B83-C846-8806-6BEE8604B64A}" dt="2018-11-13T16:57:26.822" v="323" actId="20577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8:22.102" v="366" actId="1076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3:52.297" v="78" actId="1076"/>
          <ac:spMkLst>
            <pc:docMk/>
            <pc:sldMk cId="3889010418" sldId="259"/>
            <ac:spMk id="8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06.255" v="138" actId="207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13.965" v="142" actId="6549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15.684" v="143" actId="6549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3:04.068" v="5" actId="255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03.399" v="170" actId="1076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42.897" v="157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4:44.806" v="135" actId="1076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45.308" v="158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4:44.806" v="135" actId="1076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1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4:54.111" v="136" actId="20577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09.017" v="139"/>
          <ac:spMkLst>
            <pc:docMk/>
            <pc:sldMk cId="3889010418" sldId="259"/>
            <ac:spMk id="11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3:52.297" v="78" actId="1076"/>
          <ac:spMkLst>
            <pc:docMk/>
            <pc:sldMk cId="3889010418" sldId="259"/>
            <ac:spMk id="128" creationId="{00000000-0000-0000-0000-000000000000}"/>
          </ac:spMkLst>
        </pc:spChg>
        <pc:spChg chg="del mod">
          <ac:chgData name="Axel Maille" userId="065ad68c099279a8" providerId="LiveId" clId="{D8C72908-1B83-C846-8806-6BEE8604B64A}" dt="2018-11-13T16:53:45.091" v="76" actId="478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4:44.806" v="135" actId="1076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17.429" v="144" actId="6549"/>
          <ac:spMkLst>
            <pc:docMk/>
            <pc:sldMk cId="3889010418" sldId="259"/>
            <ac:spMk id="13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3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10.464" v="140"/>
          <ac:spMkLst>
            <pc:docMk/>
            <pc:sldMk cId="3889010418" sldId="259"/>
            <ac:spMk id="13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18.916" v="145" actId="6549"/>
          <ac:spMkLst>
            <pc:docMk/>
            <pc:sldMk cId="3889010418" sldId="259"/>
            <ac:spMk id="13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3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11.950" v="141"/>
          <ac:spMkLst>
            <pc:docMk/>
            <pc:sldMk cId="3889010418" sldId="259"/>
            <ac:spMk id="14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5:31.910" v="155" actId="1076"/>
          <ac:spMkLst>
            <pc:docMk/>
            <pc:sldMk cId="3889010418" sldId="259"/>
            <ac:spMk id="14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4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4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7:55.090" v="334" actId="20577"/>
          <ac:spMkLst>
            <pc:docMk/>
            <pc:sldMk cId="3889010418" sldId="259"/>
            <ac:spMk id="14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4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4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5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5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5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5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5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5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5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5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5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6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6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6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6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6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6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6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6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6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7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7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7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7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7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7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7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7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7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8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9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9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08.181" v="186" actId="20577"/>
          <ac:spMkLst>
            <pc:docMk/>
            <pc:sldMk cId="3889010418" sldId="259"/>
            <ac:spMk id="19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14.835" v="205" actId="20577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11.774" v="198" actId="20577"/>
          <ac:spMkLst>
            <pc:docMk/>
            <pc:sldMk cId="3889010418" sldId="259"/>
            <ac:spMk id="19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30.220" v="234" actId="20577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40.236" v="262" actId="20577"/>
          <ac:spMkLst>
            <pc:docMk/>
            <pc:sldMk cId="3889010418" sldId="259"/>
            <ac:spMk id="19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43.932" v="271" actId="20577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18.061" v="212" actId="20577"/>
          <ac:spMkLst>
            <pc:docMk/>
            <pc:sldMk cId="3889010418" sldId="259"/>
            <ac:spMk id="20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23.404" v="222" actId="20577"/>
          <ac:spMkLst>
            <pc:docMk/>
            <pc:sldMk cId="3889010418" sldId="259"/>
            <ac:spMk id="20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48.028" v="278" actId="20577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52.845" v="285" actId="20577"/>
          <ac:spMkLst>
            <pc:docMk/>
            <pc:sldMk cId="3889010418" sldId="259"/>
            <ac:spMk id="20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6:58.341" v="291" actId="20577"/>
          <ac:spMkLst>
            <pc:docMk/>
            <pc:sldMk cId="3889010418" sldId="259"/>
            <ac:spMk id="20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7:04.821" v="304" actId="20577"/>
          <ac:spMkLst>
            <pc:docMk/>
            <pc:sldMk cId="3889010418" sldId="259"/>
            <ac:spMk id="20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0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0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0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1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1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1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1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1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1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1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1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1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2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2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2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2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2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225" creationId="{00000000-0000-0000-0000-000000000000}"/>
          </ac:spMkLst>
        </pc:spChg>
        <pc:spChg chg="add mod">
          <ac:chgData name="Axel Maille" userId="065ad68c099279a8" providerId="LiveId" clId="{D8C72908-1B83-C846-8806-6BEE8604B64A}" dt="2018-11-13T16:59:02.039" v="373" actId="1076"/>
          <ac:spMkLst>
            <pc:docMk/>
            <pc:sldMk cId="3889010418" sldId="259"/>
            <ac:spMk id="226" creationId="{4A262C33-5177-EC40-9C8E-494199555D8F}"/>
          </ac:spMkLst>
        </pc:spChg>
        <pc:spChg chg="add mod">
          <ac:chgData name="Axel Maille" userId="065ad68c099279a8" providerId="LiveId" clId="{D8C72908-1B83-C846-8806-6BEE8604B64A}" dt="2018-11-13T16:59:07.057" v="375" actId="1076"/>
          <ac:spMkLst>
            <pc:docMk/>
            <pc:sldMk cId="3889010418" sldId="259"/>
            <ac:spMk id="227" creationId="{69F8807A-A5E6-E644-87CF-220E0635FB65}"/>
          </ac:spMkLst>
        </pc:spChg>
        <pc:spChg chg="add mod">
          <ac:chgData name="Axel Maille" userId="065ad68c099279a8" providerId="LiveId" clId="{D8C72908-1B83-C846-8806-6BEE8604B64A}" dt="2018-11-13T17:00:17.669" v="400" actId="207"/>
          <ac:spMkLst>
            <pc:docMk/>
            <pc:sldMk cId="3889010418" sldId="259"/>
            <ac:spMk id="228" creationId="{941FBCE4-070B-2040-AF65-DB33084CBE40}"/>
          </ac:spMkLst>
        </pc:spChg>
        <pc:spChg chg="add mod">
          <ac:chgData name="Axel Maille" userId="065ad68c099279a8" providerId="LiveId" clId="{D8C72908-1B83-C846-8806-6BEE8604B64A}" dt="2018-11-13T16:59:20.073" v="379" actId="1076"/>
          <ac:spMkLst>
            <pc:docMk/>
            <pc:sldMk cId="3889010418" sldId="259"/>
            <ac:spMk id="229" creationId="{7771868D-5CF8-2245-9154-381972A90814}"/>
          </ac:spMkLst>
        </pc:spChg>
        <pc:spChg chg="add mod">
          <ac:chgData name="Axel Maille" userId="065ad68c099279a8" providerId="LiveId" clId="{D8C72908-1B83-C846-8806-6BEE8604B64A}" dt="2018-11-13T16:59:20.073" v="379" actId="1076"/>
          <ac:spMkLst>
            <pc:docMk/>
            <pc:sldMk cId="3889010418" sldId="259"/>
            <ac:spMk id="230" creationId="{7ECEDDF0-9F13-0747-987C-2CC66A3A420E}"/>
          </ac:spMkLst>
        </pc:spChg>
        <pc:spChg chg="add mod">
          <ac:chgData name="Axel Maille" userId="065ad68c099279a8" providerId="LiveId" clId="{D8C72908-1B83-C846-8806-6BEE8604B64A}" dt="2018-11-13T17:00:18.350" v="401" actId="207"/>
          <ac:spMkLst>
            <pc:docMk/>
            <pc:sldMk cId="3889010418" sldId="259"/>
            <ac:spMk id="231" creationId="{97E49CF4-868F-284D-AFBF-5EA796E28602}"/>
          </ac:spMkLst>
        </pc:spChg>
        <pc:spChg chg="add mod">
          <ac:chgData name="Axel Maille" userId="065ad68c099279a8" providerId="LiveId" clId="{D8C72908-1B83-C846-8806-6BEE8604B64A}" dt="2018-11-13T17:00:19.213" v="402" actId="207"/>
          <ac:spMkLst>
            <pc:docMk/>
            <pc:sldMk cId="3889010418" sldId="259"/>
            <ac:spMk id="232" creationId="{970FC42A-D78E-314D-8A97-C0112A93C246}"/>
          </ac:spMkLst>
        </pc:spChg>
        <pc:spChg chg="add mod">
          <ac:chgData name="Axel Maille" userId="065ad68c099279a8" providerId="LiveId" clId="{D8C72908-1B83-C846-8806-6BEE8604B64A}" dt="2018-11-13T16:59:28.500" v="381" actId="1076"/>
          <ac:spMkLst>
            <pc:docMk/>
            <pc:sldMk cId="3889010418" sldId="259"/>
            <ac:spMk id="233" creationId="{2BE74365-7D7C-F242-B4AB-59C8632A7775}"/>
          </ac:spMkLst>
        </pc:spChg>
        <pc:spChg chg="add mod">
          <ac:chgData name="Axel Maille" userId="065ad68c099279a8" providerId="LiveId" clId="{D8C72908-1B83-C846-8806-6BEE8604B64A}" dt="2018-11-13T16:59:28.500" v="381" actId="1076"/>
          <ac:spMkLst>
            <pc:docMk/>
            <pc:sldMk cId="3889010418" sldId="259"/>
            <ac:spMk id="234" creationId="{4D0AE011-3C41-DD4C-AB17-4124FCD526F1}"/>
          </ac:spMkLst>
        </pc:spChg>
        <pc:spChg chg="add mod">
          <ac:chgData name="Axel Maille" userId="065ad68c099279a8" providerId="LiveId" clId="{D8C72908-1B83-C846-8806-6BEE8604B64A}" dt="2018-11-13T16:59:28.500" v="381" actId="1076"/>
          <ac:spMkLst>
            <pc:docMk/>
            <pc:sldMk cId="3889010418" sldId="259"/>
            <ac:spMk id="235" creationId="{F9F9B886-8DCF-4848-8CB5-34A3B76F95B9}"/>
          </ac:spMkLst>
        </pc:spChg>
        <pc:spChg chg="add mod">
          <ac:chgData name="Axel Maille" userId="065ad68c099279a8" providerId="LiveId" clId="{D8C72908-1B83-C846-8806-6BEE8604B64A}" dt="2018-11-13T16:59:28.500" v="381" actId="1076"/>
          <ac:spMkLst>
            <pc:docMk/>
            <pc:sldMk cId="3889010418" sldId="259"/>
            <ac:spMk id="236" creationId="{CDC06ADC-FC27-094C-9F56-028C4AFF62EF}"/>
          </ac:spMkLst>
        </pc:spChg>
        <pc:spChg chg="add mod">
          <ac:chgData name="Axel Maille" userId="065ad68c099279a8" providerId="LiveId" clId="{D8C72908-1B83-C846-8806-6BEE8604B64A}" dt="2018-11-13T16:59:36.904" v="383" actId="1076"/>
          <ac:spMkLst>
            <pc:docMk/>
            <pc:sldMk cId="3889010418" sldId="259"/>
            <ac:spMk id="237" creationId="{15C8E2AF-A9ED-3D40-A5F5-B36B9A6F34C1}"/>
          </ac:spMkLst>
        </pc:spChg>
        <pc:spChg chg="add mod">
          <ac:chgData name="Axel Maille" userId="065ad68c099279a8" providerId="LiveId" clId="{D8C72908-1B83-C846-8806-6BEE8604B64A}" dt="2018-11-13T16:59:36.904" v="383" actId="1076"/>
          <ac:spMkLst>
            <pc:docMk/>
            <pc:sldMk cId="3889010418" sldId="259"/>
            <ac:spMk id="238" creationId="{00089F49-9B8A-C441-AF2F-F6448BF6EDC6}"/>
          </ac:spMkLst>
        </pc:spChg>
        <pc:spChg chg="add mod">
          <ac:chgData name="Axel Maille" userId="065ad68c099279a8" providerId="LiveId" clId="{D8C72908-1B83-C846-8806-6BEE8604B64A}" dt="2018-11-13T16:59:36.904" v="383" actId="1076"/>
          <ac:spMkLst>
            <pc:docMk/>
            <pc:sldMk cId="3889010418" sldId="259"/>
            <ac:spMk id="239" creationId="{06F5DF10-A4C8-1146-8E26-5679AC6BDC36}"/>
          </ac:spMkLst>
        </pc:spChg>
        <pc:spChg chg="add mod">
          <ac:chgData name="Axel Maille" userId="065ad68c099279a8" providerId="LiveId" clId="{D8C72908-1B83-C846-8806-6BEE8604B64A}" dt="2018-11-13T17:00:20.086" v="403" actId="207"/>
          <ac:spMkLst>
            <pc:docMk/>
            <pc:sldMk cId="3889010418" sldId="259"/>
            <ac:spMk id="240" creationId="{E2F7E19A-0AD0-D044-8D97-D3C01016BBE6}"/>
          </ac:spMkLst>
        </pc:spChg>
        <pc:spChg chg="add mod">
          <ac:chgData name="Axel Maille" userId="065ad68c099279a8" providerId="LiveId" clId="{D8C72908-1B83-C846-8806-6BEE8604B64A}" dt="2018-11-13T16:59:42.742" v="385" actId="1076"/>
          <ac:spMkLst>
            <pc:docMk/>
            <pc:sldMk cId="3889010418" sldId="259"/>
            <ac:spMk id="241" creationId="{4CCD58DC-FC5E-C145-BE2F-62F1D566A6B7}"/>
          </ac:spMkLst>
        </pc:spChg>
        <pc:spChg chg="add mod">
          <ac:chgData name="Axel Maille" userId="065ad68c099279a8" providerId="LiveId" clId="{D8C72908-1B83-C846-8806-6BEE8604B64A}" dt="2018-11-13T16:59:42.742" v="385" actId="1076"/>
          <ac:spMkLst>
            <pc:docMk/>
            <pc:sldMk cId="3889010418" sldId="259"/>
            <ac:spMk id="242" creationId="{BCCAA5F7-4137-7B4C-8BCF-24036537167E}"/>
          </ac:spMkLst>
        </pc:spChg>
        <pc:spChg chg="add mod">
          <ac:chgData name="Axel Maille" userId="065ad68c099279a8" providerId="LiveId" clId="{D8C72908-1B83-C846-8806-6BEE8604B64A}" dt="2018-11-13T16:59:42.742" v="385" actId="1076"/>
          <ac:spMkLst>
            <pc:docMk/>
            <pc:sldMk cId="3889010418" sldId="259"/>
            <ac:spMk id="243" creationId="{9BE4ADC0-7D27-614C-AEED-C315AB646739}"/>
          </ac:spMkLst>
        </pc:spChg>
        <pc:spChg chg="add mod">
          <ac:chgData name="Axel Maille" userId="065ad68c099279a8" providerId="LiveId" clId="{D8C72908-1B83-C846-8806-6BEE8604B64A}" dt="2018-11-13T17:00:21.149" v="404" actId="207"/>
          <ac:spMkLst>
            <pc:docMk/>
            <pc:sldMk cId="3889010418" sldId="259"/>
            <ac:spMk id="244" creationId="{C3FDE315-4DA9-0A49-B8B2-D7F0B815EA00}"/>
          </ac:spMkLst>
        </pc:spChg>
        <pc:spChg chg="add mod">
          <ac:chgData name="Axel Maille" userId="065ad68c099279a8" providerId="LiveId" clId="{D8C72908-1B83-C846-8806-6BEE8604B64A}" dt="2018-11-13T16:59:47.062" v="387" actId="1076"/>
          <ac:spMkLst>
            <pc:docMk/>
            <pc:sldMk cId="3889010418" sldId="259"/>
            <ac:spMk id="245" creationId="{99393D06-008A-3041-8A52-162C1A55A783}"/>
          </ac:spMkLst>
        </pc:spChg>
        <pc:spChg chg="add mod">
          <ac:chgData name="Axel Maille" userId="065ad68c099279a8" providerId="LiveId" clId="{D8C72908-1B83-C846-8806-6BEE8604B64A}" dt="2018-11-13T16:59:47.062" v="387" actId="1076"/>
          <ac:spMkLst>
            <pc:docMk/>
            <pc:sldMk cId="3889010418" sldId="259"/>
            <ac:spMk id="246" creationId="{6A73B7C4-E5E4-5E46-8971-869111E681F0}"/>
          </ac:spMkLst>
        </pc:spChg>
        <pc:spChg chg="add mod">
          <ac:chgData name="Axel Maille" userId="065ad68c099279a8" providerId="LiveId" clId="{D8C72908-1B83-C846-8806-6BEE8604B64A}" dt="2018-11-13T16:59:47.062" v="387" actId="1076"/>
          <ac:spMkLst>
            <pc:docMk/>
            <pc:sldMk cId="3889010418" sldId="259"/>
            <ac:spMk id="247" creationId="{A1C26228-EF75-8C43-8FBC-392A48067772}"/>
          </ac:spMkLst>
        </pc:spChg>
        <pc:spChg chg="add mod">
          <ac:chgData name="Axel Maille" userId="065ad68c099279a8" providerId="LiveId" clId="{D8C72908-1B83-C846-8806-6BEE8604B64A}" dt="2018-11-13T16:59:47.062" v="387" actId="1076"/>
          <ac:spMkLst>
            <pc:docMk/>
            <pc:sldMk cId="3889010418" sldId="259"/>
            <ac:spMk id="248" creationId="{EB3AC752-3CA2-A345-9762-F882EC917DD8}"/>
          </ac:spMkLst>
        </pc:spChg>
        <pc:spChg chg="add mod">
          <ac:chgData name="Axel Maille" userId="065ad68c099279a8" providerId="LiveId" clId="{D8C72908-1B83-C846-8806-6BEE8604B64A}" dt="2018-11-13T16:59:51.888" v="389" actId="1076"/>
          <ac:spMkLst>
            <pc:docMk/>
            <pc:sldMk cId="3889010418" sldId="259"/>
            <ac:spMk id="249" creationId="{6A7CAE23-86B6-8B45-AF57-2EDB068681CF}"/>
          </ac:spMkLst>
        </pc:spChg>
        <pc:spChg chg="add mod">
          <ac:chgData name="Axel Maille" userId="065ad68c099279a8" providerId="LiveId" clId="{D8C72908-1B83-C846-8806-6BEE8604B64A}" dt="2018-11-13T16:59:51.888" v="389" actId="1076"/>
          <ac:spMkLst>
            <pc:docMk/>
            <pc:sldMk cId="3889010418" sldId="259"/>
            <ac:spMk id="250" creationId="{A1595293-A5B2-CF4A-A6F9-47A40F43FB0F}"/>
          </ac:spMkLst>
        </pc:spChg>
        <pc:spChg chg="add mod">
          <ac:chgData name="Axel Maille" userId="065ad68c099279a8" providerId="LiveId" clId="{D8C72908-1B83-C846-8806-6BEE8604B64A}" dt="2018-11-13T16:59:51.888" v="389" actId="1076"/>
          <ac:spMkLst>
            <pc:docMk/>
            <pc:sldMk cId="3889010418" sldId="259"/>
            <ac:spMk id="251" creationId="{8A68343B-FCC4-F447-9950-DBA5FD737F3C}"/>
          </ac:spMkLst>
        </pc:spChg>
        <pc:spChg chg="add mod">
          <ac:chgData name="Axel Maille" userId="065ad68c099279a8" providerId="LiveId" clId="{D8C72908-1B83-C846-8806-6BEE8604B64A}" dt="2018-11-13T17:00:12.622" v="396" actId="207"/>
          <ac:spMkLst>
            <pc:docMk/>
            <pc:sldMk cId="3889010418" sldId="259"/>
            <ac:spMk id="252" creationId="{4D705A9A-AEC1-2942-BBAA-0F327FBD9E98}"/>
          </ac:spMkLst>
        </pc:spChg>
        <pc:spChg chg="add mod">
          <ac:chgData name="Axel Maille" userId="065ad68c099279a8" providerId="LiveId" clId="{D8C72908-1B83-C846-8806-6BEE8604B64A}" dt="2018-11-13T16:59:57.636" v="391" actId="1076"/>
          <ac:spMkLst>
            <pc:docMk/>
            <pc:sldMk cId="3889010418" sldId="259"/>
            <ac:spMk id="253" creationId="{73179591-F2AD-F04B-ABA0-1B0F983CBCC2}"/>
          </ac:spMkLst>
        </pc:spChg>
        <pc:spChg chg="add mod">
          <ac:chgData name="Axel Maille" userId="065ad68c099279a8" providerId="LiveId" clId="{D8C72908-1B83-C846-8806-6BEE8604B64A}" dt="2018-11-13T16:59:57.636" v="391" actId="1076"/>
          <ac:spMkLst>
            <pc:docMk/>
            <pc:sldMk cId="3889010418" sldId="259"/>
            <ac:spMk id="254" creationId="{4E7FCB65-6147-EC49-A0EF-7B1C658DCD54}"/>
          </ac:spMkLst>
        </pc:spChg>
        <pc:spChg chg="add mod">
          <ac:chgData name="Axel Maille" userId="065ad68c099279a8" providerId="LiveId" clId="{D8C72908-1B83-C846-8806-6BEE8604B64A}" dt="2018-11-13T17:00:15.525" v="398" actId="207"/>
          <ac:spMkLst>
            <pc:docMk/>
            <pc:sldMk cId="3889010418" sldId="259"/>
            <ac:spMk id="255" creationId="{2DF6190C-4F89-E84B-BFE8-4E65E36A1DE8}"/>
          </ac:spMkLst>
        </pc:spChg>
        <pc:spChg chg="add mod">
          <ac:chgData name="Axel Maille" userId="065ad68c099279a8" providerId="LiveId" clId="{D8C72908-1B83-C846-8806-6BEE8604B64A}" dt="2018-11-13T17:00:14.590" v="397" actId="207"/>
          <ac:spMkLst>
            <pc:docMk/>
            <pc:sldMk cId="3889010418" sldId="259"/>
            <ac:spMk id="256" creationId="{A04ADE48-D619-4A46-95C9-6FB4CF6CEB19}"/>
          </ac:spMkLst>
        </pc:spChg>
        <pc:spChg chg="add mod">
          <ac:chgData name="Axel Maille" userId="065ad68c099279a8" providerId="LiveId" clId="{D8C72908-1B83-C846-8806-6BEE8604B64A}" dt="2018-11-13T17:00:03.398" v="393" actId="1076"/>
          <ac:spMkLst>
            <pc:docMk/>
            <pc:sldMk cId="3889010418" sldId="259"/>
            <ac:spMk id="257" creationId="{B4F7C96C-08BF-9941-80FC-BB380A4568B8}"/>
          </ac:spMkLst>
        </pc:spChg>
        <pc:spChg chg="add mod">
          <ac:chgData name="Axel Maille" userId="065ad68c099279a8" providerId="LiveId" clId="{D8C72908-1B83-C846-8806-6BEE8604B64A}" dt="2018-11-13T17:00:03.398" v="393" actId="1076"/>
          <ac:spMkLst>
            <pc:docMk/>
            <pc:sldMk cId="3889010418" sldId="259"/>
            <ac:spMk id="258" creationId="{EC3BE4B6-6BB6-F246-8675-D0177ADE1E01}"/>
          </ac:spMkLst>
        </pc:spChg>
        <pc:spChg chg="add mod">
          <ac:chgData name="Axel Maille" userId="065ad68c099279a8" providerId="LiveId" clId="{D8C72908-1B83-C846-8806-6BEE8604B64A}" dt="2018-11-13T17:00:03.398" v="393" actId="1076"/>
          <ac:spMkLst>
            <pc:docMk/>
            <pc:sldMk cId="3889010418" sldId="259"/>
            <ac:spMk id="259" creationId="{B9A34B32-201D-1D44-90B5-38A5169BCA5F}"/>
          </ac:spMkLst>
        </pc:spChg>
        <pc:spChg chg="add mod">
          <ac:chgData name="Axel Maille" userId="065ad68c099279a8" providerId="LiveId" clId="{D8C72908-1B83-C846-8806-6BEE8604B64A}" dt="2018-11-13T17:00:03.398" v="393" actId="1076"/>
          <ac:spMkLst>
            <pc:docMk/>
            <pc:sldMk cId="3889010418" sldId="259"/>
            <ac:spMk id="260" creationId="{67ED3331-59A2-594E-952F-EA2814D76746}"/>
          </ac:spMkLst>
        </pc:spChg>
        <pc:spChg chg="add mod">
          <ac:chgData name="Axel Maille" userId="065ad68c099279a8" providerId="LiveId" clId="{D8C72908-1B83-C846-8806-6BEE8604B64A}" dt="2018-11-13T17:00:07.222" v="395" actId="1076"/>
          <ac:spMkLst>
            <pc:docMk/>
            <pc:sldMk cId="3889010418" sldId="259"/>
            <ac:spMk id="261" creationId="{1426FF51-D804-2948-B3BB-EB562711B152}"/>
          </ac:spMkLst>
        </pc:spChg>
        <pc:spChg chg="add mod">
          <ac:chgData name="Axel Maille" userId="065ad68c099279a8" providerId="LiveId" clId="{D8C72908-1B83-C846-8806-6BEE8604B64A}" dt="2018-11-13T17:00:07.222" v="395" actId="1076"/>
          <ac:spMkLst>
            <pc:docMk/>
            <pc:sldMk cId="3889010418" sldId="259"/>
            <ac:spMk id="262" creationId="{C4270978-235E-F445-9BE3-47C92F91DDE6}"/>
          </ac:spMkLst>
        </pc:spChg>
        <pc:spChg chg="add mod">
          <ac:chgData name="Axel Maille" userId="065ad68c099279a8" providerId="LiveId" clId="{D8C72908-1B83-C846-8806-6BEE8604B64A}" dt="2018-11-13T17:00:07.222" v="395" actId="1076"/>
          <ac:spMkLst>
            <pc:docMk/>
            <pc:sldMk cId="3889010418" sldId="259"/>
            <ac:spMk id="263" creationId="{842EC25B-381A-5646-90ED-3C6F846E554F}"/>
          </ac:spMkLst>
        </pc:spChg>
        <pc:spChg chg="add mod">
          <ac:chgData name="Axel Maille" userId="065ad68c099279a8" providerId="LiveId" clId="{D8C72908-1B83-C846-8806-6BEE8604B64A}" dt="2018-11-13T17:00:16.373" v="399" actId="207"/>
          <ac:spMkLst>
            <pc:docMk/>
            <pc:sldMk cId="3889010418" sldId="259"/>
            <ac:spMk id="264" creationId="{33416527-F80E-2742-A8B5-8D09E0313F61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1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1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1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1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1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1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2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2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2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2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2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2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2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2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2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3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3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3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3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3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36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3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3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3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4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4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4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4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4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4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47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48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49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50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51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52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53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54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55" creationId="{00000000-0000-0000-0000-000000000000}"/>
          </ac:spMkLst>
        </pc:spChg>
        <pc:spChg chg="mod">
          <ac:chgData name="Axel Maille" userId="065ad68c099279a8" providerId="LiveId" clId="{D8C72908-1B83-C846-8806-6BEE8604B64A}" dt="2018-11-13T16:52:25.924" v="1" actId="2711"/>
          <ac:spMkLst>
            <pc:docMk/>
            <pc:sldMk cId="3889010418" sldId="259"/>
            <ac:spMk id="356" creationId="{00000000-0000-0000-0000-000000000000}"/>
          </ac:spMkLst>
        </pc:spChg>
        <pc:spChg chg="del mod">
          <ac:chgData name="Axel Maille" userId="065ad68c099279a8" providerId="LiveId" clId="{D8C72908-1B83-C846-8806-6BEE8604B64A}" dt="2018-11-13T16:53:45.091" v="76" actId="478"/>
          <ac:spMkLst>
            <pc:docMk/>
            <pc:sldMk cId="3889010418" sldId="259"/>
            <ac:spMk id="423" creationId="{00000000-0000-0000-0000-000000000000}"/>
          </ac:spMkLst>
        </pc:spChg>
        <pc:spChg chg="del mod">
          <ac:chgData name="Axel Maille" userId="065ad68c099279a8" providerId="LiveId" clId="{D8C72908-1B83-C846-8806-6BEE8604B64A}" dt="2018-11-13T16:53:47.716" v="77" actId="478"/>
          <ac:spMkLst>
            <pc:docMk/>
            <pc:sldMk cId="3889010418" sldId="259"/>
            <ac:spMk id="424" creationId="{00000000-0000-0000-0000-000000000000}"/>
          </ac:spMkLst>
        </pc:spChg>
        <pc:grpChg chg="del">
          <ac:chgData name="Axel Maille" userId="065ad68c099279a8" providerId="LiveId" clId="{D8C72908-1B83-C846-8806-6BEE8604B64A}" dt="2018-11-13T16:57:11.060" v="306" actId="478"/>
          <ac:grpSpMkLst>
            <pc:docMk/>
            <pc:sldMk cId="3889010418" sldId="259"/>
            <ac:grpSpMk id="9" creationId="{00000000-0000-0000-0000-000000000000}"/>
          </ac:grpSpMkLst>
        </pc:grpChg>
        <pc:grpChg chg="mod">
          <ac:chgData name="Axel Maille" userId="065ad68c099279a8" providerId="LiveId" clId="{D8C72908-1B83-C846-8806-6BEE8604B64A}" dt="2018-11-13T16:55:03.702" v="137"/>
          <ac:grpSpMkLst>
            <pc:docMk/>
            <pc:sldMk cId="3889010418" sldId="259"/>
            <ac:grpSpMk id="13" creationId="{00000000-0000-0000-0000-000000000000}"/>
          </ac:grpSpMkLst>
        </pc:grpChg>
        <pc:grpChg chg="del">
          <ac:chgData name="Axel Maille" userId="065ad68c099279a8" providerId="LiveId" clId="{D8C72908-1B83-C846-8806-6BEE8604B64A}" dt="2018-11-13T16:57:11.060" v="306" actId="478"/>
          <ac:grpSpMkLst>
            <pc:docMk/>
            <pc:sldMk cId="3889010418" sldId="259"/>
            <ac:grpSpMk id="157" creationId="{00000000-0000-0000-0000-000000000000}"/>
          </ac:grpSpMkLst>
        </pc:grpChg>
        <pc:grpChg chg="del">
          <ac:chgData name="Axel Maille" userId="065ad68c099279a8" providerId="LiveId" clId="{D8C72908-1B83-C846-8806-6BEE8604B64A}" dt="2018-11-13T16:57:11.060" v="306" actId="478"/>
          <ac:grpSpMkLst>
            <pc:docMk/>
            <pc:sldMk cId="3889010418" sldId="259"/>
            <ac:grpSpMk id="168" creationId="{00000000-0000-0000-0000-000000000000}"/>
          </ac:grpSpMkLst>
        </pc:grpChg>
        <pc:grpChg chg="del">
          <ac:chgData name="Axel Maille" userId="065ad68c099279a8" providerId="LiveId" clId="{D8C72908-1B83-C846-8806-6BEE8604B64A}" dt="2018-11-13T16:57:11.060" v="306" actId="478"/>
          <ac:grpSpMkLst>
            <pc:docMk/>
            <pc:sldMk cId="3889010418" sldId="259"/>
            <ac:grpSpMk id="179" creationId="{00000000-0000-0000-0000-000000000000}"/>
          </ac:grpSpMkLst>
        </pc:grpChg>
        <pc:grpChg chg="del">
          <ac:chgData name="Axel Maille" userId="065ad68c099279a8" providerId="LiveId" clId="{D8C72908-1B83-C846-8806-6BEE8604B64A}" dt="2018-11-13T16:57:11.060" v="306" actId="478"/>
          <ac:grpSpMkLst>
            <pc:docMk/>
            <pc:sldMk cId="3889010418" sldId="259"/>
            <ac:grpSpMk id="190" creationId="{00000000-0000-0000-0000-000000000000}"/>
          </ac:grpSpMkLst>
        </pc:grpChg>
        <pc:grpChg chg="del">
          <ac:chgData name="Axel Maille" userId="065ad68c099279a8" providerId="LiveId" clId="{D8C72908-1B83-C846-8806-6BEE8604B64A}" dt="2018-11-13T16:57:11.060" v="306" actId="478"/>
          <ac:grpSpMkLst>
            <pc:docMk/>
            <pc:sldMk cId="3889010418" sldId="259"/>
            <ac:grpSpMk id="215" creationId="{00000000-0000-0000-0000-000000000000}"/>
          </ac:grpSpMkLst>
        </pc:grpChg>
        <pc:grpChg chg="del">
          <ac:chgData name="Axel Maille" userId="065ad68c099279a8" providerId="LiveId" clId="{D8C72908-1B83-C846-8806-6BEE8604B64A}" dt="2018-11-13T16:57:08.189" v="305" actId="478"/>
          <ac:grpSpMkLst>
            <pc:docMk/>
            <pc:sldMk cId="3889010418" sldId="259"/>
            <ac:grpSpMk id="313" creationId="{00000000-0000-0000-0000-000000000000}"/>
          </ac:grpSpMkLst>
        </pc:grpChg>
        <pc:grpChg chg="del">
          <ac:chgData name="Axel Maille" userId="065ad68c099279a8" providerId="LiveId" clId="{D8C72908-1B83-C846-8806-6BEE8604B64A}" dt="2018-11-13T16:57:08.189" v="305" actId="478"/>
          <ac:grpSpMkLst>
            <pc:docMk/>
            <pc:sldMk cId="3889010418" sldId="259"/>
            <ac:grpSpMk id="324" creationId="{00000000-0000-0000-0000-000000000000}"/>
          </ac:grpSpMkLst>
        </pc:grpChg>
        <pc:grpChg chg="del">
          <ac:chgData name="Axel Maille" userId="065ad68c099279a8" providerId="LiveId" clId="{D8C72908-1B83-C846-8806-6BEE8604B64A}" dt="2018-11-13T16:57:08.189" v="305" actId="478"/>
          <ac:grpSpMkLst>
            <pc:docMk/>
            <pc:sldMk cId="3889010418" sldId="259"/>
            <ac:grpSpMk id="335" creationId="{00000000-0000-0000-0000-000000000000}"/>
          </ac:grpSpMkLst>
        </pc:grpChg>
        <pc:grpChg chg="del">
          <ac:chgData name="Axel Maille" userId="065ad68c099279a8" providerId="LiveId" clId="{D8C72908-1B83-C846-8806-6BEE8604B64A}" dt="2018-11-13T16:57:08.189" v="305" actId="478"/>
          <ac:grpSpMkLst>
            <pc:docMk/>
            <pc:sldMk cId="3889010418" sldId="259"/>
            <ac:grpSpMk id="346" creationId="{00000000-0000-0000-0000-000000000000}"/>
          </ac:grpSpMkLst>
        </pc:grpChg>
        <pc:picChg chg="add mod modCrop">
          <ac:chgData name="Axel Maille" userId="065ad68c099279a8" providerId="LiveId" clId="{D8C72908-1B83-C846-8806-6BEE8604B64A}" dt="2018-11-13T16:58:31.169" v="368" actId="1076"/>
          <ac:picMkLst>
            <pc:docMk/>
            <pc:sldMk cId="3889010418" sldId="259"/>
            <ac:picMk id="3" creationId="{87C2DF29-89E2-D241-AD69-62C74CB7D23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54AC45F-34FD-A140-965A-A9A745EACB7C}"/>
              </a:ext>
            </a:extLst>
          </p:cNvPr>
          <p:cNvSpPr/>
          <p:nvPr/>
        </p:nvSpPr>
        <p:spPr>
          <a:xfrm>
            <a:off x="0" y="0"/>
            <a:ext cx="7562850" cy="1929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TextBox 104"/>
          <p:cNvSpPr txBox="1"/>
          <p:nvPr/>
        </p:nvSpPr>
        <p:spPr>
          <a:xfrm>
            <a:off x="618529" y="2389694"/>
            <a:ext cx="1215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ÜBER MICH </a:t>
            </a:r>
            <a:endParaRPr lang="en-GB" sz="1600" b="1" dirty="0">
              <a:solidFill>
                <a:schemeClr val="tx2">
                  <a:lumMod val="7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05367" y="2820480"/>
            <a:ext cx="1928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Lorem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ipsum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sit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Morbi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tristique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sapien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nec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nulla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rutrum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imperdiet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Nullam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faucibus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augue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id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velit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luctus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maximus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Interdum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et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malesuada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fames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ac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ante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ipsum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primis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in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faucibus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Etiam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bibendum, ante nec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luctus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 smtClean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posuere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527884" y="703350"/>
            <a:ext cx="5402871" cy="659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000"/>
              </a:lnSpc>
            </a:pPr>
            <a:r>
              <a:rPr lang="en-GB" sz="6600" dirty="0">
                <a:solidFill>
                  <a:schemeClr val="tx2">
                    <a:lumMod val="75000"/>
                  </a:schemeClr>
                </a:solidFill>
                <a:cs typeface="Lato Black" panose="020F0A02020204030203" pitchFamily="34" charset="0"/>
              </a:rPr>
              <a:t>Alexandre</a:t>
            </a:r>
          </a:p>
          <a:p>
            <a:pPr>
              <a:lnSpc>
                <a:spcPts val="6000"/>
              </a:lnSpc>
            </a:pPr>
            <a:r>
              <a:rPr lang="en-GB" sz="6600" dirty="0">
                <a:solidFill>
                  <a:schemeClr val="tx2">
                    <a:lumMod val="75000"/>
                  </a:schemeClr>
                </a:solidFill>
                <a:cs typeface="Lato Black" panose="020F0A02020204030203" pitchFamily="34" charset="0"/>
              </a:rPr>
              <a:t>LEMAN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992992" y="2396195"/>
            <a:ext cx="218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BERUFSERFAHRUNGEN </a:t>
            </a:r>
            <a:endParaRPr lang="en-GB" sz="1600" b="1" dirty="0">
              <a:solidFill>
                <a:schemeClr val="tx2">
                  <a:lumMod val="75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901651" y="2897784"/>
            <a:ext cx="3511244" cy="920300"/>
            <a:chOff x="3760822" y="6499550"/>
            <a:chExt cx="3511244" cy="920300"/>
          </a:xfrm>
        </p:grpSpPr>
        <p:sp>
          <p:nvSpPr>
            <p:cNvPr id="99" name="TextBox 98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Unternehmen</a:t>
              </a:r>
              <a:r>
                <a:rPr lang="en-GB" sz="9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 </a:t>
              </a:r>
              <a:endParaRPr lang="en-GB" sz="900" b="1" dirty="0" smtClean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en-GB" sz="900" i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Berufsbezeichnung</a:t>
              </a:r>
              <a:r>
                <a:rPr lang="en-GB" sz="9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 </a:t>
              </a:r>
              <a:endParaRPr lang="en-GB" sz="900" i="1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pPr defTabSz="685800">
                <a:defRPr/>
              </a:pP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Lorem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ipsum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dolor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sit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amet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,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consectetur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adipiscing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elit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Morbi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smtClean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tristique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sapien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nec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nulla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rutrum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imperdiet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Nullam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faucibus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augue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smtClean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   id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velit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luctus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maximus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</a:p>
          </p:txBody>
        </p:sp>
      </p:grpSp>
      <p:sp>
        <p:nvSpPr>
          <p:cNvPr id="101" name="Oval 100"/>
          <p:cNvSpPr/>
          <p:nvPr/>
        </p:nvSpPr>
        <p:spPr>
          <a:xfrm>
            <a:off x="2837661" y="2933354"/>
            <a:ext cx="884730" cy="88473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605367" y="4827371"/>
            <a:ext cx="1928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Telefon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: 000 111 333</a:t>
            </a:r>
          </a:p>
          <a:p>
            <a:r>
              <a:rPr lang="en-GB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Mobiltelefon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: 000 222 444</a:t>
            </a:r>
          </a:p>
          <a:p>
            <a:r>
              <a:rPr lang="en-GB" sz="9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Adresse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: 12 Street 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Name</a:t>
            </a:r>
          </a:p>
          <a:p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Berlin</a:t>
            </a:r>
            <a:endParaRPr lang="en-GB" sz="9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Email: name@mail.com</a:t>
            </a:r>
          </a:p>
          <a:p>
            <a: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/>
            </a:r>
            <a:b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r>
              <a:rPr lang="en-PH" sz="900" dirty="0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Linkedin.com/name</a:t>
            </a:r>
            <a: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/>
            </a:r>
            <a:b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r>
              <a:rPr lang="en-PH" sz="900" dirty="0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Facebook.com/name</a:t>
            </a:r>
            <a:endParaRPr lang="en-PH" sz="9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67020" y="6801298"/>
            <a:ext cx="1660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Universität</a:t>
            </a:r>
            <a:r>
              <a:rPr lang="es-ES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– </a:t>
            </a:r>
            <a:r>
              <a:rPr lang="es-ES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Grad</a:t>
            </a:r>
            <a:r>
              <a:rPr lang="es-ES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</a:p>
          <a:p>
            <a:r>
              <a:rPr lang="fr-FR" sz="900" dirty="0" err="1" smtClean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Lorem</a:t>
            </a:r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ipsum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sit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Morbi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 tristique </a:t>
            </a:r>
            <a:r>
              <a:rPr lang="fr-FR" sz="900" dirty="0" err="1" smtClean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sapien</a:t>
            </a:r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.</a:t>
            </a:r>
            <a:endParaRPr lang="fr-FR" sz="900" dirty="0">
              <a:solidFill>
                <a:schemeClr val="bg1">
                  <a:lumMod val="6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57370" y="6801298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67020" y="7497825"/>
            <a:ext cx="1660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Universität</a:t>
            </a:r>
            <a:r>
              <a:rPr lang="es-ES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– </a:t>
            </a:r>
            <a:r>
              <a:rPr lang="es-ES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Grad</a:t>
            </a:r>
            <a:r>
              <a:rPr lang="es-ES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</a:p>
          <a:p>
            <a:r>
              <a:rPr lang="fr-FR" sz="900" dirty="0" err="1" smtClean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Lorem</a:t>
            </a:r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ipsum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sit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Morbi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 tristique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sapien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57370" y="7497825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81820" y="4369260"/>
            <a:ext cx="9850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K</a:t>
            </a:r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ONTAKT</a:t>
            </a:r>
            <a:endParaRPr lang="en-GB" sz="1600" b="1" dirty="0">
              <a:solidFill>
                <a:schemeClr val="tx2">
                  <a:lumMod val="75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3901651" y="3923215"/>
            <a:ext cx="3511244" cy="920300"/>
            <a:chOff x="3760822" y="6499550"/>
            <a:chExt cx="3511244" cy="920300"/>
          </a:xfrm>
        </p:grpSpPr>
        <p:sp>
          <p:nvSpPr>
            <p:cNvPr id="112" name="TextBox 111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Unternehmen</a:t>
              </a:r>
              <a:r>
                <a:rPr lang="en-GB" sz="9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 </a:t>
              </a:r>
            </a:p>
            <a:p>
              <a:r>
                <a:rPr lang="en-GB" sz="900" i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Berufsbezeichnung</a:t>
              </a:r>
              <a:r>
                <a:rPr lang="en-GB" sz="9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 </a:t>
              </a:r>
            </a:p>
            <a:p>
              <a:pPr defTabSz="685800">
                <a:defRPr/>
              </a:pPr>
              <a:r>
                <a:rPr lang="fr-FR" sz="900" dirty="0" err="1" smtClean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Lorem</a:t>
              </a:r>
              <a:r>
                <a:rPr lang="fr-FR" sz="900" dirty="0" smtClean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ipsum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dolor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sit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amet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,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consectetur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adipiscing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elit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Morbi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 tristique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sapien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nec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nulla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rutrum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imperdiet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Nullam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faucibus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augue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    id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velit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luctus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maximus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</a:p>
          </p:txBody>
        </p:sp>
      </p:grpSp>
      <p:sp>
        <p:nvSpPr>
          <p:cNvPr id="104" name="Oval 103"/>
          <p:cNvSpPr/>
          <p:nvPr/>
        </p:nvSpPr>
        <p:spPr>
          <a:xfrm>
            <a:off x="2837661" y="3958785"/>
            <a:ext cx="884730" cy="88473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3901651" y="4948646"/>
            <a:ext cx="3511244" cy="920300"/>
            <a:chOff x="3760822" y="6499550"/>
            <a:chExt cx="3511244" cy="920300"/>
          </a:xfrm>
        </p:grpSpPr>
        <p:sp>
          <p:nvSpPr>
            <p:cNvPr id="134" name="TextBox 133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Unternehmen</a:t>
              </a:r>
              <a:r>
                <a:rPr lang="en-GB" sz="9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 </a:t>
              </a:r>
            </a:p>
            <a:p>
              <a:r>
                <a:rPr lang="en-GB" sz="900" i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Berufsbezeichnung</a:t>
              </a:r>
              <a:r>
                <a:rPr lang="en-GB" sz="9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 </a:t>
              </a:r>
            </a:p>
            <a:p>
              <a:pPr defTabSz="685800">
                <a:defRPr/>
              </a:pPr>
              <a:r>
                <a:rPr lang="fr-FR" sz="900" dirty="0" err="1" smtClean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Lorem</a:t>
              </a:r>
              <a:r>
                <a:rPr lang="fr-FR" sz="900" dirty="0" smtClean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ipsum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dolor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sit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amet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,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consectetur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adipiscing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elit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Morbi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 tristique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sapien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nec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nulla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rutrum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imperdiet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Nullam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faucibus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augue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    id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velit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luctus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maximus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</a:p>
          </p:txBody>
        </p:sp>
      </p:grpSp>
      <p:sp>
        <p:nvSpPr>
          <p:cNvPr id="133" name="Oval 132"/>
          <p:cNvSpPr/>
          <p:nvPr/>
        </p:nvSpPr>
        <p:spPr>
          <a:xfrm>
            <a:off x="2837661" y="4984216"/>
            <a:ext cx="884730" cy="88473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137" name="Group 136"/>
          <p:cNvGrpSpPr/>
          <p:nvPr/>
        </p:nvGrpSpPr>
        <p:grpSpPr>
          <a:xfrm>
            <a:off x="3901651" y="5974076"/>
            <a:ext cx="3511244" cy="920300"/>
            <a:chOff x="3760822" y="6499550"/>
            <a:chExt cx="3511244" cy="920300"/>
          </a:xfrm>
        </p:grpSpPr>
        <p:sp>
          <p:nvSpPr>
            <p:cNvPr id="139" name="TextBox 138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Unternehmen</a:t>
              </a:r>
              <a:r>
                <a:rPr lang="en-GB" sz="9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 </a:t>
              </a:r>
            </a:p>
            <a:p>
              <a:r>
                <a:rPr lang="en-GB" sz="900" i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Berufsbezeichnung</a:t>
              </a:r>
              <a:r>
                <a:rPr lang="en-GB" sz="9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 </a:t>
              </a:r>
            </a:p>
            <a:p>
              <a:pPr defTabSz="685800">
                <a:defRPr/>
              </a:pPr>
              <a:r>
                <a:rPr lang="fr-FR" sz="900" dirty="0" err="1" smtClean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Lorem</a:t>
              </a:r>
              <a:r>
                <a:rPr lang="fr-FR" sz="900" dirty="0" smtClean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ipsum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dolor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sit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amet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,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consectetur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adipiscing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elit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Morbi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 tristique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sapien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nec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nulla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rutrum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imperdiet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Nullam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faucibus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augue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    id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velit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luctus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 </a:t>
              </a:r>
              <a:r>
                <a:rPr lang="fr-FR" sz="900" dirty="0" err="1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maximus</a:t>
              </a:r>
              <a:r>
                <a:rPr lang="fr-FR" sz="9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. </a:t>
              </a:r>
            </a:p>
          </p:txBody>
        </p:sp>
      </p:grpSp>
      <p:sp>
        <p:nvSpPr>
          <p:cNvPr id="138" name="Oval 137"/>
          <p:cNvSpPr/>
          <p:nvPr/>
        </p:nvSpPr>
        <p:spPr>
          <a:xfrm>
            <a:off x="2837661" y="6009646"/>
            <a:ext cx="884730" cy="88473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567687" y="6297850"/>
            <a:ext cx="2115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AUSBILDUNG </a:t>
            </a:r>
            <a:endParaRPr lang="en-GB" sz="1600" b="1" dirty="0">
              <a:solidFill>
                <a:schemeClr val="tx2">
                  <a:lumMod val="7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992992" y="7135504"/>
            <a:ext cx="1356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FÄHIGKEITEN </a:t>
            </a:r>
            <a:endParaRPr lang="en-GB" sz="1600" b="1" dirty="0">
              <a:solidFill>
                <a:schemeClr val="tx2">
                  <a:lumMod val="7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2939295" y="7568635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Professionelle</a:t>
            </a:r>
            <a:r>
              <a:rPr lang="en-GB" sz="1100" b="1" i="1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endParaRPr lang="en-GB" sz="11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2939295" y="9280224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Sprachen</a:t>
            </a:r>
            <a:endParaRPr lang="en-GB" sz="11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350834" y="7569499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Persönliche</a:t>
            </a:r>
            <a:r>
              <a:rPr lang="en-GB" sz="1100" b="1" i="1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endParaRPr lang="en-GB" sz="11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2939295" y="7882347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2939295" y="8211010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InDesign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939295" y="853967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Google Analytics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2939295" y="886833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2939295" y="959393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Französisch</a:t>
            </a:r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2939295" y="992259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Englisch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939295" y="1015500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Dutch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5350834" y="7883211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K</a:t>
            </a:r>
            <a:r>
              <a:rPr lang="en-GB" sz="1000" dirty="0" err="1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reativ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5350834" y="821187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Ernst 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5350834" y="854053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Innovator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5350834" y="887360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Organisiert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2973" y="2406307"/>
            <a:ext cx="120734" cy="32194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ectangle 127"/>
          <p:cNvSpPr/>
          <p:nvPr/>
        </p:nvSpPr>
        <p:spPr>
          <a:xfrm>
            <a:off x="362973" y="4379892"/>
            <a:ext cx="120734" cy="32194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Rectangle 129"/>
          <p:cNvSpPr/>
          <p:nvPr/>
        </p:nvSpPr>
        <p:spPr>
          <a:xfrm>
            <a:off x="357370" y="6313501"/>
            <a:ext cx="120734" cy="32194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" name="Rectangle 142"/>
          <p:cNvSpPr/>
          <p:nvPr/>
        </p:nvSpPr>
        <p:spPr>
          <a:xfrm>
            <a:off x="2815561" y="2406307"/>
            <a:ext cx="120734" cy="32194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Rectangle 143"/>
          <p:cNvSpPr/>
          <p:nvPr/>
        </p:nvSpPr>
        <p:spPr>
          <a:xfrm>
            <a:off x="2815561" y="7136857"/>
            <a:ext cx="120734" cy="32194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2972" y="0"/>
            <a:ext cx="1799935" cy="19299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endParaRPr lang="en-GB" sz="6600" dirty="0">
              <a:solidFill>
                <a:schemeClr val="tx2">
                  <a:lumMod val="75000"/>
                </a:schemeClr>
              </a:solidFill>
              <a:cs typeface="Lato Black" panose="020F0A02020204030203" pitchFamily="34" charset="0"/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691029" y="444066"/>
            <a:ext cx="1143821" cy="114382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cs typeface="Lato" panose="020F0502020204030203" pitchFamily="34" charset="0"/>
              </a:rPr>
              <a:t>AL</a:t>
            </a:r>
          </a:p>
        </p:txBody>
      </p:sp>
      <p:pic>
        <p:nvPicPr>
          <p:cNvPr id="3" name="Image 2" descr="Une image contenant personne, homme, extérieur, tenant&#10;&#10;&#10;&#10;Description générée automatiquement">
            <a:extLst>
              <a:ext uri="{FF2B5EF4-FFF2-40B4-BE49-F238E27FC236}">
                <a16:creationId xmlns="" xmlns:a16="http://schemas.microsoft.com/office/drawing/2014/main" id="{87C2DF29-89E2-D241-AD69-62C74CB7D2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06"/>
          <a:stretch/>
        </p:blipFill>
        <p:spPr>
          <a:xfrm>
            <a:off x="491921" y="8539672"/>
            <a:ext cx="1542036" cy="1566694"/>
          </a:xfrm>
          <a:prstGeom prst="ellipse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="" xmlns:a16="http://schemas.microsoft.com/office/drawing/2014/main" id="{7296EA2A-1071-C648-8393-33A701055A8B}"/>
              </a:ext>
            </a:extLst>
          </p:cNvPr>
          <p:cNvSpPr/>
          <p:nvPr/>
        </p:nvSpPr>
        <p:spPr>
          <a:xfrm>
            <a:off x="4055633" y="7882347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>
            <a:extLst>
              <a:ext uri="{FF2B5EF4-FFF2-40B4-BE49-F238E27FC236}">
                <a16:creationId xmlns="" xmlns:a16="http://schemas.microsoft.com/office/drawing/2014/main" id="{4A262C33-5177-EC40-9C8E-494199555D8F}"/>
              </a:ext>
            </a:extLst>
          </p:cNvPr>
          <p:cNvSpPr/>
          <p:nvPr/>
        </p:nvSpPr>
        <p:spPr>
          <a:xfrm>
            <a:off x="4327167" y="7882347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Ellipse 226">
            <a:extLst>
              <a:ext uri="{FF2B5EF4-FFF2-40B4-BE49-F238E27FC236}">
                <a16:creationId xmlns="" xmlns:a16="http://schemas.microsoft.com/office/drawing/2014/main" id="{69F8807A-A5E6-E644-87CF-220E0635FB65}"/>
              </a:ext>
            </a:extLst>
          </p:cNvPr>
          <p:cNvSpPr/>
          <p:nvPr/>
        </p:nvSpPr>
        <p:spPr>
          <a:xfrm>
            <a:off x="4598701" y="7882347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Ellipse 227">
            <a:extLst>
              <a:ext uri="{FF2B5EF4-FFF2-40B4-BE49-F238E27FC236}">
                <a16:creationId xmlns="" xmlns:a16="http://schemas.microsoft.com/office/drawing/2014/main" id="{941FBCE4-070B-2040-AF65-DB33084CBE40}"/>
              </a:ext>
            </a:extLst>
          </p:cNvPr>
          <p:cNvSpPr/>
          <p:nvPr/>
        </p:nvSpPr>
        <p:spPr>
          <a:xfrm>
            <a:off x="4867631" y="7882347"/>
            <a:ext cx="216544" cy="216544"/>
          </a:xfrm>
          <a:prstGeom prst="ellipse">
            <a:avLst/>
          </a:prstGeom>
          <a:solidFill>
            <a:schemeClr val="bg1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Ellipse 228">
            <a:extLst>
              <a:ext uri="{FF2B5EF4-FFF2-40B4-BE49-F238E27FC236}">
                <a16:creationId xmlns="" xmlns:a16="http://schemas.microsoft.com/office/drawing/2014/main" id="{7771868D-5CF8-2245-9154-381972A90814}"/>
              </a:ext>
            </a:extLst>
          </p:cNvPr>
          <p:cNvSpPr/>
          <p:nvPr/>
        </p:nvSpPr>
        <p:spPr>
          <a:xfrm>
            <a:off x="4055188" y="8225848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Ellipse 229">
            <a:extLst>
              <a:ext uri="{FF2B5EF4-FFF2-40B4-BE49-F238E27FC236}">
                <a16:creationId xmlns="" xmlns:a16="http://schemas.microsoft.com/office/drawing/2014/main" id="{7ECEDDF0-9F13-0747-987C-2CC66A3A420E}"/>
              </a:ext>
            </a:extLst>
          </p:cNvPr>
          <p:cNvSpPr/>
          <p:nvPr/>
        </p:nvSpPr>
        <p:spPr>
          <a:xfrm>
            <a:off x="4326722" y="8225848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Ellipse 230">
            <a:extLst>
              <a:ext uri="{FF2B5EF4-FFF2-40B4-BE49-F238E27FC236}">
                <a16:creationId xmlns="" xmlns:a16="http://schemas.microsoft.com/office/drawing/2014/main" id="{97E49CF4-868F-284D-AFBF-5EA796E28602}"/>
              </a:ext>
            </a:extLst>
          </p:cNvPr>
          <p:cNvSpPr/>
          <p:nvPr/>
        </p:nvSpPr>
        <p:spPr>
          <a:xfrm>
            <a:off x="4598256" y="8225848"/>
            <a:ext cx="216544" cy="216544"/>
          </a:xfrm>
          <a:prstGeom prst="ellipse">
            <a:avLst/>
          </a:prstGeom>
          <a:solidFill>
            <a:schemeClr val="bg1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Ellipse 231">
            <a:extLst>
              <a:ext uri="{FF2B5EF4-FFF2-40B4-BE49-F238E27FC236}">
                <a16:creationId xmlns="" xmlns:a16="http://schemas.microsoft.com/office/drawing/2014/main" id="{970FC42A-D78E-314D-8A97-C0112A93C246}"/>
              </a:ext>
            </a:extLst>
          </p:cNvPr>
          <p:cNvSpPr/>
          <p:nvPr/>
        </p:nvSpPr>
        <p:spPr>
          <a:xfrm>
            <a:off x="4867186" y="8225848"/>
            <a:ext cx="216544" cy="216544"/>
          </a:xfrm>
          <a:prstGeom prst="ellipse">
            <a:avLst/>
          </a:prstGeom>
          <a:solidFill>
            <a:schemeClr val="bg1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Ellipse 232">
            <a:extLst>
              <a:ext uri="{FF2B5EF4-FFF2-40B4-BE49-F238E27FC236}">
                <a16:creationId xmlns="" xmlns:a16="http://schemas.microsoft.com/office/drawing/2014/main" id="{2BE74365-7D7C-F242-B4AB-59C8632A7775}"/>
              </a:ext>
            </a:extLst>
          </p:cNvPr>
          <p:cNvSpPr/>
          <p:nvPr/>
        </p:nvSpPr>
        <p:spPr>
          <a:xfrm>
            <a:off x="4055188" y="8539909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Ellipse 233">
            <a:extLst>
              <a:ext uri="{FF2B5EF4-FFF2-40B4-BE49-F238E27FC236}">
                <a16:creationId xmlns="" xmlns:a16="http://schemas.microsoft.com/office/drawing/2014/main" id="{4D0AE011-3C41-DD4C-AB17-4124FCD526F1}"/>
              </a:ext>
            </a:extLst>
          </p:cNvPr>
          <p:cNvSpPr/>
          <p:nvPr/>
        </p:nvSpPr>
        <p:spPr>
          <a:xfrm>
            <a:off x="4326722" y="8539909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Ellipse 234">
            <a:extLst>
              <a:ext uri="{FF2B5EF4-FFF2-40B4-BE49-F238E27FC236}">
                <a16:creationId xmlns="" xmlns:a16="http://schemas.microsoft.com/office/drawing/2014/main" id="{F9F9B886-8DCF-4848-8CB5-34A3B76F95B9}"/>
              </a:ext>
            </a:extLst>
          </p:cNvPr>
          <p:cNvSpPr/>
          <p:nvPr/>
        </p:nvSpPr>
        <p:spPr>
          <a:xfrm>
            <a:off x="4598256" y="8539909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Ellipse 235">
            <a:extLst>
              <a:ext uri="{FF2B5EF4-FFF2-40B4-BE49-F238E27FC236}">
                <a16:creationId xmlns="" xmlns:a16="http://schemas.microsoft.com/office/drawing/2014/main" id="{CDC06ADC-FC27-094C-9F56-028C4AFF62EF}"/>
              </a:ext>
            </a:extLst>
          </p:cNvPr>
          <p:cNvSpPr/>
          <p:nvPr/>
        </p:nvSpPr>
        <p:spPr>
          <a:xfrm>
            <a:off x="4867186" y="8539909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7" name="Ellipse 236">
            <a:extLst>
              <a:ext uri="{FF2B5EF4-FFF2-40B4-BE49-F238E27FC236}">
                <a16:creationId xmlns="" xmlns:a16="http://schemas.microsoft.com/office/drawing/2014/main" id="{15C8E2AF-A9ED-3D40-A5F5-B36B9A6F34C1}"/>
              </a:ext>
            </a:extLst>
          </p:cNvPr>
          <p:cNvSpPr/>
          <p:nvPr/>
        </p:nvSpPr>
        <p:spPr>
          <a:xfrm>
            <a:off x="4044360" y="8868334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Ellipse 237">
            <a:extLst>
              <a:ext uri="{FF2B5EF4-FFF2-40B4-BE49-F238E27FC236}">
                <a16:creationId xmlns="" xmlns:a16="http://schemas.microsoft.com/office/drawing/2014/main" id="{00089F49-9B8A-C441-AF2F-F6448BF6EDC6}"/>
              </a:ext>
            </a:extLst>
          </p:cNvPr>
          <p:cNvSpPr/>
          <p:nvPr/>
        </p:nvSpPr>
        <p:spPr>
          <a:xfrm>
            <a:off x="4315894" y="8868334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9" name="Ellipse 238">
            <a:extLst>
              <a:ext uri="{FF2B5EF4-FFF2-40B4-BE49-F238E27FC236}">
                <a16:creationId xmlns="" xmlns:a16="http://schemas.microsoft.com/office/drawing/2014/main" id="{06F5DF10-A4C8-1146-8E26-5679AC6BDC36}"/>
              </a:ext>
            </a:extLst>
          </p:cNvPr>
          <p:cNvSpPr/>
          <p:nvPr/>
        </p:nvSpPr>
        <p:spPr>
          <a:xfrm>
            <a:off x="4587428" y="8868334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0" name="Ellipse 239">
            <a:extLst>
              <a:ext uri="{FF2B5EF4-FFF2-40B4-BE49-F238E27FC236}">
                <a16:creationId xmlns="" xmlns:a16="http://schemas.microsoft.com/office/drawing/2014/main" id="{E2F7E19A-0AD0-D044-8D97-D3C01016BBE6}"/>
              </a:ext>
            </a:extLst>
          </p:cNvPr>
          <p:cNvSpPr/>
          <p:nvPr/>
        </p:nvSpPr>
        <p:spPr>
          <a:xfrm>
            <a:off x="4856358" y="8868334"/>
            <a:ext cx="216544" cy="216544"/>
          </a:xfrm>
          <a:prstGeom prst="ellipse">
            <a:avLst/>
          </a:prstGeom>
          <a:solidFill>
            <a:schemeClr val="bg1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1" name="Ellipse 240">
            <a:extLst>
              <a:ext uri="{FF2B5EF4-FFF2-40B4-BE49-F238E27FC236}">
                <a16:creationId xmlns="" xmlns:a16="http://schemas.microsoft.com/office/drawing/2014/main" id="{4CCD58DC-FC5E-C145-BE2F-62F1D566A6B7}"/>
              </a:ext>
            </a:extLst>
          </p:cNvPr>
          <p:cNvSpPr/>
          <p:nvPr/>
        </p:nvSpPr>
        <p:spPr>
          <a:xfrm>
            <a:off x="4044360" y="9605978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Ellipse 241">
            <a:extLst>
              <a:ext uri="{FF2B5EF4-FFF2-40B4-BE49-F238E27FC236}">
                <a16:creationId xmlns="" xmlns:a16="http://schemas.microsoft.com/office/drawing/2014/main" id="{BCCAA5F7-4137-7B4C-8BCF-24036537167E}"/>
              </a:ext>
            </a:extLst>
          </p:cNvPr>
          <p:cNvSpPr/>
          <p:nvPr/>
        </p:nvSpPr>
        <p:spPr>
          <a:xfrm>
            <a:off x="4315894" y="9605978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3" name="Ellipse 242">
            <a:extLst>
              <a:ext uri="{FF2B5EF4-FFF2-40B4-BE49-F238E27FC236}">
                <a16:creationId xmlns="" xmlns:a16="http://schemas.microsoft.com/office/drawing/2014/main" id="{9BE4ADC0-7D27-614C-AEED-C315AB646739}"/>
              </a:ext>
            </a:extLst>
          </p:cNvPr>
          <p:cNvSpPr/>
          <p:nvPr/>
        </p:nvSpPr>
        <p:spPr>
          <a:xfrm>
            <a:off x="4587428" y="9605978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4" name="Ellipse 243">
            <a:extLst>
              <a:ext uri="{FF2B5EF4-FFF2-40B4-BE49-F238E27FC236}">
                <a16:creationId xmlns="" xmlns:a16="http://schemas.microsoft.com/office/drawing/2014/main" id="{C3FDE315-4DA9-0A49-B8B2-D7F0B815EA00}"/>
              </a:ext>
            </a:extLst>
          </p:cNvPr>
          <p:cNvSpPr/>
          <p:nvPr/>
        </p:nvSpPr>
        <p:spPr>
          <a:xfrm>
            <a:off x="4856358" y="9605978"/>
            <a:ext cx="216544" cy="216544"/>
          </a:xfrm>
          <a:prstGeom prst="ellipse">
            <a:avLst/>
          </a:prstGeom>
          <a:solidFill>
            <a:schemeClr val="bg1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Ellipse 244">
            <a:extLst>
              <a:ext uri="{FF2B5EF4-FFF2-40B4-BE49-F238E27FC236}">
                <a16:creationId xmlns="" xmlns:a16="http://schemas.microsoft.com/office/drawing/2014/main" id="{99393D06-008A-3041-8A52-162C1A55A783}"/>
              </a:ext>
            </a:extLst>
          </p:cNvPr>
          <p:cNvSpPr/>
          <p:nvPr/>
        </p:nvSpPr>
        <p:spPr>
          <a:xfrm>
            <a:off x="4044360" y="9969703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Ellipse 245">
            <a:extLst>
              <a:ext uri="{FF2B5EF4-FFF2-40B4-BE49-F238E27FC236}">
                <a16:creationId xmlns="" xmlns:a16="http://schemas.microsoft.com/office/drawing/2014/main" id="{6A73B7C4-E5E4-5E46-8971-869111E681F0}"/>
              </a:ext>
            </a:extLst>
          </p:cNvPr>
          <p:cNvSpPr/>
          <p:nvPr/>
        </p:nvSpPr>
        <p:spPr>
          <a:xfrm>
            <a:off x="4315894" y="9969703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Ellipse 246">
            <a:extLst>
              <a:ext uri="{FF2B5EF4-FFF2-40B4-BE49-F238E27FC236}">
                <a16:creationId xmlns="" xmlns:a16="http://schemas.microsoft.com/office/drawing/2014/main" id="{A1C26228-EF75-8C43-8FBC-392A48067772}"/>
              </a:ext>
            </a:extLst>
          </p:cNvPr>
          <p:cNvSpPr/>
          <p:nvPr/>
        </p:nvSpPr>
        <p:spPr>
          <a:xfrm>
            <a:off x="4587428" y="9969703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Ellipse 247">
            <a:extLst>
              <a:ext uri="{FF2B5EF4-FFF2-40B4-BE49-F238E27FC236}">
                <a16:creationId xmlns="" xmlns:a16="http://schemas.microsoft.com/office/drawing/2014/main" id="{EB3AC752-3CA2-A345-9762-F882EC917DD8}"/>
              </a:ext>
            </a:extLst>
          </p:cNvPr>
          <p:cNvSpPr/>
          <p:nvPr/>
        </p:nvSpPr>
        <p:spPr>
          <a:xfrm>
            <a:off x="4856358" y="9969703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Ellipse 248">
            <a:extLst>
              <a:ext uri="{FF2B5EF4-FFF2-40B4-BE49-F238E27FC236}">
                <a16:creationId xmlns="" xmlns:a16="http://schemas.microsoft.com/office/drawing/2014/main" id="{6A7CAE23-86B6-8B45-AF57-2EDB068681CF}"/>
              </a:ext>
            </a:extLst>
          </p:cNvPr>
          <p:cNvSpPr/>
          <p:nvPr/>
        </p:nvSpPr>
        <p:spPr>
          <a:xfrm>
            <a:off x="6195096" y="7882777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Ellipse 249">
            <a:extLst>
              <a:ext uri="{FF2B5EF4-FFF2-40B4-BE49-F238E27FC236}">
                <a16:creationId xmlns="" xmlns:a16="http://schemas.microsoft.com/office/drawing/2014/main" id="{A1595293-A5B2-CF4A-A6F9-47A40F43FB0F}"/>
              </a:ext>
            </a:extLst>
          </p:cNvPr>
          <p:cNvSpPr/>
          <p:nvPr/>
        </p:nvSpPr>
        <p:spPr>
          <a:xfrm>
            <a:off x="6466630" y="7882777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Ellipse 250">
            <a:extLst>
              <a:ext uri="{FF2B5EF4-FFF2-40B4-BE49-F238E27FC236}">
                <a16:creationId xmlns="" xmlns:a16="http://schemas.microsoft.com/office/drawing/2014/main" id="{8A68343B-FCC4-F447-9950-DBA5FD737F3C}"/>
              </a:ext>
            </a:extLst>
          </p:cNvPr>
          <p:cNvSpPr/>
          <p:nvPr/>
        </p:nvSpPr>
        <p:spPr>
          <a:xfrm>
            <a:off x="6738164" y="7882777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Ellipse 251">
            <a:extLst>
              <a:ext uri="{FF2B5EF4-FFF2-40B4-BE49-F238E27FC236}">
                <a16:creationId xmlns="" xmlns:a16="http://schemas.microsoft.com/office/drawing/2014/main" id="{4D705A9A-AEC1-2942-BBAA-0F327FBD9E98}"/>
              </a:ext>
            </a:extLst>
          </p:cNvPr>
          <p:cNvSpPr/>
          <p:nvPr/>
        </p:nvSpPr>
        <p:spPr>
          <a:xfrm>
            <a:off x="7007094" y="7882777"/>
            <a:ext cx="216544" cy="216544"/>
          </a:xfrm>
          <a:prstGeom prst="ellipse">
            <a:avLst/>
          </a:prstGeom>
          <a:solidFill>
            <a:schemeClr val="bg1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Ellipse 252">
            <a:extLst>
              <a:ext uri="{FF2B5EF4-FFF2-40B4-BE49-F238E27FC236}">
                <a16:creationId xmlns="" xmlns:a16="http://schemas.microsoft.com/office/drawing/2014/main" id="{73179591-F2AD-F04B-ABA0-1B0F983CBCC2}"/>
              </a:ext>
            </a:extLst>
          </p:cNvPr>
          <p:cNvSpPr/>
          <p:nvPr/>
        </p:nvSpPr>
        <p:spPr>
          <a:xfrm>
            <a:off x="6192990" y="8239600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Ellipse 253">
            <a:extLst>
              <a:ext uri="{FF2B5EF4-FFF2-40B4-BE49-F238E27FC236}">
                <a16:creationId xmlns="" xmlns:a16="http://schemas.microsoft.com/office/drawing/2014/main" id="{4E7FCB65-6147-EC49-A0EF-7B1C658DCD54}"/>
              </a:ext>
            </a:extLst>
          </p:cNvPr>
          <p:cNvSpPr/>
          <p:nvPr/>
        </p:nvSpPr>
        <p:spPr>
          <a:xfrm>
            <a:off x="6464524" y="8239600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Ellipse 254">
            <a:extLst>
              <a:ext uri="{FF2B5EF4-FFF2-40B4-BE49-F238E27FC236}">
                <a16:creationId xmlns="" xmlns:a16="http://schemas.microsoft.com/office/drawing/2014/main" id="{2DF6190C-4F89-E84B-BFE8-4E65E36A1DE8}"/>
              </a:ext>
            </a:extLst>
          </p:cNvPr>
          <p:cNvSpPr/>
          <p:nvPr/>
        </p:nvSpPr>
        <p:spPr>
          <a:xfrm>
            <a:off x="6736058" y="8239600"/>
            <a:ext cx="216544" cy="216544"/>
          </a:xfrm>
          <a:prstGeom prst="ellipse">
            <a:avLst/>
          </a:prstGeom>
          <a:solidFill>
            <a:schemeClr val="bg1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Ellipse 255">
            <a:extLst>
              <a:ext uri="{FF2B5EF4-FFF2-40B4-BE49-F238E27FC236}">
                <a16:creationId xmlns="" xmlns:a16="http://schemas.microsoft.com/office/drawing/2014/main" id="{A04ADE48-D619-4A46-95C9-6FB4CF6CEB19}"/>
              </a:ext>
            </a:extLst>
          </p:cNvPr>
          <p:cNvSpPr/>
          <p:nvPr/>
        </p:nvSpPr>
        <p:spPr>
          <a:xfrm>
            <a:off x="7004988" y="8239600"/>
            <a:ext cx="216544" cy="216544"/>
          </a:xfrm>
          <a:prstGeom prst="ellipse">
            <a:avLst/>
          </a:prstGeom>
          <a:solidFill>
            <a:schemeClr val="bg1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Ellipse 256">
            <a:extLst>
              <a:ext uri="{FF2B5EF4-FFF2-40B4-BE49-F238E27FC236}">
                <a16:creationId xmlns="" xmlns:a16="http://schemas.microsoft.com/office/drawing/2014/main" id="{B4F7C96C-08BF-9941-80FC-BB380A4568B8}"/>
              </a:ext>
            </a:extLst>
          </p:cNvPr>
          <p:cNvSpPr/>
          <p:nvPr/>
        </p:nvSpPr>
        <p:spPr>
          <a:xfrm>
            <a:off x="6192990" y="8554373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Ellipse 257">
            <a:extLst>
              <a:ext uri="{FF2B5EF4-FFF2-40B4-BE49-F238E27FC236}">
                <a16:creationId xmlns="" xmlns:a16="http://schemas.microsoft.com/office/drawing/2014/main" id="{EC3BE4B6-6BB6-F246-8675-D0177ADE1E01}"/>
              </a:ext>
            </a:extLst>
          </p:cNvPr>
          <p:cNvSpPr/>
          <p:nvPr/>
        </p:nvSpPr>
        <p:spPr>
          <a:xfrm>
            <a:off x="6464524" y="8554373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>
            <a:extLst>
              <a:ext uri="{FF2B5EF4-FFF2-40B4-BE49-F238E27FC236}">
                <a16:creationId xmlns="" xmlns:a16="http://schemas.microsoft.com/office/drawing/2014/main" id="{B9A34B32-201D-1D44-90B5-38A5169BCA5F}"/>
              </a:ext>
            </a:extLst>
          </p:cNvPr>
          <p:cNvSpPr/>
          <p:nvPr/>
        </p:nvSpPr>
        <p:spPr>
          <a:xfrm>
            <a:off x="6736058" y="8554373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Ellipse 259">
            <a:extLst>
              <a:ext uri="{FF2B5EF4-FFF2-40B4-BE49-F238E27FC236}">
                <a16:creationId xmlns="" xmlns:a16="http://schemas.microsoft.com/office/drawing/2014/main" id="{67ED3331-59A2-594E-952F-EA2814D76746}"/>
              </a:ext>
            </a:extLst>
          </p:cNvPr>
          <p:cNvSpPr/>
          <p:nvPr/>
        </p:nvSpPr>
        <p:spPr>
          <a:xfrm>
            <a:off x="7004988" y="8554373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Ellipse 260">
            <a:extLst>
              <a:ext uri="{FF2B5EF4-FFF2-40B4-BE49-F238E27FC236}">
                <a16:creationId xmlns="" xmlns:a16="http://schemas.microsoft.com/office/drawing/2014/main" id="{1426FF51-D804-2948-B3BB-EB562711B152}"/>
              </a:ext>
            </a:extLst>
          </p:cNvPr>
          <p:cNvSpPr/>
          <p:nvPr/>
        </p:nvSpPr>
        <p:spPr>
          <a:xfrm>
            <a:off x="6192990" y="8883037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Ellipse 261">
            <a:extLst>
              <a:ext uri="{FF2B5EF4-FFF2-40B4-BE49-F238E27FC236}">
                <a16:creationId xmlns="" xmlns:a16="http://schemas.microsoft.com/office/drawing/2014/main" id="{C4270978-235E-F445-9BE3-47C92F91DDE6}"/>
              </a:ext>
            </a:extLst>
          </p:cNvPr>
          <p:cNvSpPr/>
          <p:nvPr/>
        </p:nvSpPr>
        <p:spPr>
          <a:xfrm>
            <a:off x="6464524" y="8883037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Ellipse 262">
            <a:extLst>
              <a:ext uri="{FF2B5EF4-FFF2-40B4-BE49-F238E27FC236}">
                <a16:creationId xmlns="" xmlns:a16="http://schemas.microsoft.com/office/drawing/2014/main" id="{842EC25B-381A-5646-90ED-3C6F846E554F}"/>
              </a:ext>
            </a:extLst>
          </p:cNvPr>
          <p:cNvSpPr/>
          <p:nvPr/>
        </p:nvSpPr>
        <p:spPr>
          <a:xfrm>
            <a:off x="6736058" y="8883037"/>
            <a:ext cx="216544" cy="216544"/>
          </a:xfrm>
          <a:prstGeom prst="ellipse">
            <a:avLst/>
          </a:prstGeom>
          <a:solidFill>
            <a:srgbClr val="33CCCC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Ellipse 263">
            <a:extLst>
              <a:ext uri="{FF2B5EF4-FFF2-40B4-BE49-F238E27FC236}">
                <a16:creationId xmlns="" xmlns:a16="http://schemas.microsoft.com/office/drawing/2014/main" id="{33416527-F80E-2742-A8B5-8D09E0313F61}"/>
              </a:ext>
            </a:extLst>
          </p:cNvPr>
          <p:cNvSpPr/>
          <p:nvPr/>
        </p:nvSpPr>
        <p:spPr>
          <a:xfrm>
            <a:off x="7004988" y="8883037"/>
            <a:ext cx="216544" cy="216544"/>
          </a:xfrm>
          <a:prstGeom prst="ellipse">
            <a:avLst/>
          </a:prstGeom>
          <a:solidFill>
            <a:schemeClr val="bg1"/>
          </a:solidFill>
          <a:ln>
            <a:solidFill>
              <a:srgbClr val="3B6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</TotalTime>
  <Words>255</Words>
  <Application>Microsoft Office PowerPoint</Application>
  <PresentationFormat>Personalizado</PresentationFormat>
  <Paragraphs>56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73</cp:revision>
  <dcterms:created xsi:type="dcterms:W3CDTF">2017-02-16T03:54:32Z</dcterms:created>
  <dcterms:modified xsi:type="dcterms:W3CDTF">2019-02-02T11:06:06Z</dcterms:modified>
</cp:coreProperties>
</file>