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2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75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98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64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47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2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8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04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0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6E3F-A380-8C4F-AD71-DD392339BF0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E370F-BBE6-E544-AA88-00A7800EA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66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, gâteau&#10;&#10;Description générée automatiquement">
            <a:extLst>
              <a:ext uri="{FF2B5EF4-FFF2-40B4-BE49-F238E27FC236}">
                <a16:creationId xmlns:a16="http://schemas.microsoft.com/office/drawing/2014/main" id="{0323A2D7-A795-DC4E-8010-2387DDE5C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6500" cy="2730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A650BF-FFED-1F43-BB3C-07AB7EA50AC5}"/>
              </a:ext>
            </a:extLst>
          </p:cNvPr>
          <p:cNvSpPr/>
          <p:nvPr/>
        </p:nvSpPr>
        <p:spPr>
          <a:xfrm>
            <a:off x="0" y="599357"/>
            <a:ext cx="7562850" cy="1028700"/>
          </a:xfrm>
          <a:prstGeom prst="rect">
            <a:avLst/>
          </a:prstGeom>
          <a:solidFill>
            <a:srgbClr val="FBD43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bg1"/>
                </a:solidFill>
                <a:cs typeface="Lato Black" panose="020F0A02020204030203" pitchFamily="34" charset="0"/>
              </a:rPr>
              <a:t>Jane PRINGEAU</a:t>
            </a:r>
          </a:p>
        </p:txBody>
      </p:sp>
      <p:sp>
        <p:nvSpPr>
          <p:cNvPr id="7" name="TextBox 247">
            <a:extLst>
              <a:ext uri="{FF2B5EF4-FFF2-40B4-BE49-F238E27FC236}">
                <a16:creationId xmlns:a16="http://schemas.microsoft.com/office/drawing/2014/main" id="{DC6E7ABE-8134-7043-A913-78FC036583F1}"/>
              </a:ext>
            </a:extLst>
          </p:cNvPr>
          <p:cNvSpPr txBox="1"/>
          <p:nvPr/>
        </p:nvSpPr>
        <p:spPr>
          <a:xfrm>
            <a:off x="221509" y="2207568"/>
            <a:ext cx="108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ÜBER MICH </a:t>
            </a:r>
          </a:p>
        </p:txBody>
      </p:sp>
      <p:sp>
        <p:nvSpPr>
          <p:cNvPr id="8" name="TextBox 248">
            <a:extLst>
              <a:ext uri="{FF2B5EF4-FFF2-40B4-BE49-F238E27FC236}">
                <a16:creationId xmlns:a16="http://schemas.microsoft.com/office/drawing/2014/main" id="{B0CFDCD7-818A-3341-B93C-B282FC880236}"/>
              </a:ext>
            </a:extLst>
          </p:cNvPr>
          <p:cNvSpPr txBox="1"/>
          <p:nvPr/>
        </p:nvSpPr>
        <p:spPr>
          <a:xfrm>
            <a:off x="221509" y="2548691"/>
            <a:ext cx="2471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" name="TextBox 258">
            <a:extLst>
              <a:ext uri="{FF2B5EF4-FFF2-40B4-BE49-F238E27FC236}">
                <a16:creationId xmlns:a16="http://schemas.microsoft.com/office/drawing/2014/main" id="{01FAE72B-AC9B-7B4A-8BE0-6F889C81989C}"/>
              </a:ext>
            </a:extLst>
          </p:cNvPr>
          <p:cNvSpPr txBox="1"/>
          <p:nvPr/>
        </p:nvSpPr>
        <p:spPr>
          <a:xfrm>
            <a:off x="4961156" y="7469457"/>
            <a:ext cx="162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AUSBILDUNG </a:t>
            </a:r>
          </a:p>
        </p:txBody>
      </p:sp>
      <p:sp>
        <p:nvSpPr>
          <p:cNvPr id="10" name="TextBox 259">
            <a:extLst>
              <a:ext uri="{FF2B5EF4-FFF2-40B4-BE49-F238E27FC236}">
                <a16:creationId xmlns:a16="http://schemas.microsoft.com/office/drawing/2014/main" id="{76AA82BC-5A75-5644-887F-9AF95415C9F5}"/>
              </a:ext>
            </a:extLst>
          </p:cNvPr>
          <p:cNvSpPr txBox="1"/>
          <p:nvPr/>
        </p:nvSpPr>
        <p:spPr>
          <a:xfrm>
            <a:off x="5624400" y="7871164"/>
            <a:ext cx="154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9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" name="TextBox 260">
            <a:extLst>
              <a:ext uri="{FF2B5EF4-FFF2-40B4-BE49-F238E27FC236}">
                <a16:creationId xmlns:a16="http://schemas.microsoft.com/office/drawing/2014/main" id="{E70841C3-A7B6-7E4B-9767-AE4BDC0000C1}"/>
              </a:ext>
            </a:extLst>
          </p:cNvPr>
          <p:cNvSpPr txBox="1"/>
          <p:nvPr/>
        </p:nvSpPr>
        <p:spPr>
          <a:xfrm>
            <a:off x="5170100" y="787116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2" name="TextBox 261">
            <a:extLst>
              <a:ext uri="{FF2B5EF4-FFF2-40B4-BE49-F238E27FC236}">
                <a16:creationId xmlns:a16="http://schemas.microsoft.com/office/drawing/2014/main" id="{49963F02-3D9E-B746-B59F-8E60BD3E04FC}"/>
              </a:ext>
            </a:extLst>
          </p:cNvPr>
          <p:cNvSpPr txBox="1"/>
          <p:nvPr/>
        </p:nvSpPr>
        <p:spPr>
          <a:xfrm>
            <a:off x="5624400" y="8634888"/>
            <a:ext cx="154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9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3" name="TextBox 262">
            <a:extLst>
              <a:ext uri="{FF2B5EF4-FFF2-40B4-BE49-F238E27FC236}">
                <a16:creationId xmlns:a16="http://schemas.microsoft.com/office/drawing/2014/main" id="{2F00DD51-07D8-FA42-9173-DD1418CA9707}"/>
              </a:ext>
            </a:extLst>
          </p:cNvPr>
          <p:cNvSpPr txBox="1"/>
          <p:nvPr/>
        </p:nvSpPr>
        <p:spPr>
          <a:xfrm>
            <a:off x="5170100" y="8634888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" name="TextBox 263">
            <a:extLst>
              <a:ext uri="{FF2B5EF4-FFF2-40B4-BE49-F238E27FC236}">
                <a16:creationId xmlns:a16="http://schemas.microsoft.com/office/drawing/2014/main" id="{E5372D8F-BE17-3049-AB06-D03AC32252A0}"/>
              </a:ext>
            </a:extLst>
          </p:cNvPr>
          <p:cNvSpPr txBox="1"/>
          <p:nvPr/>
        </p:nvSpPr>
        <p:spPr>
          <a:xfrm>
            <a:off x="221509" y="3987759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BERUFSERFAHRUNGEN </a:t>
            </a:r>
          </a:p>
        </p:txBody>
      </p:sp>
      <p:sp>
        <p:nvSpPr>
          <p:cNvPr id="15" name="TextBox 265">
            <a:extLst>
              <a:ext uri="{FF2B5EF4-FFF2-40B4-BE49-F238E27FC236}">
                <a16:creationId xmlns:a16="http://schemas.microsoft.com/office/drawing/2014/main" id="{3F0060AA-ECA7-C747-BCAF-7FA837C4CFB6}"/>
              </a:ext>
            </a:extLst>
          </p:cNvPr>
          <p:cNvSpPr txBox="1"/>
          <p:nvPr/>
        </p:nvSpPr>
        <p:spPr>
          <a:xfrm>
            <a:off x="764640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266">
            <a:extLst>
              <a:ext uri="{FF2B5EF4-FFF2-40B4-BE49-F238E27FC236}">
                <a16:creationId xmlns:a16="http://schemas.microsoft.com/office/drawing/2014/main" id="{630B1FCB-1F5B-9B44-8A90-E7A9F338D935}"/>
              </a:ext>
            </a:extLst>
          </p:cNvPr>
          <p:cNvSpPr txBox="1"/>
          <p:nvPr/>
        </p:nvSpPr>
        <p:spPr>
          <a:xfrm>
            <a:off x="403030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7" name="Rounded Rectangle 267">
            <a:extLst>
              <a:ext uri="{FF2B5EF4-FFF2-40B4-BE49-F238E27FC236}">
                <a16:creationId xmlns:a16="http://schemas.microsoft.com/office/drawing/2014/main" id="{C9522AE7-0343-C948-B4C1-FE85B7998748}"/>
              </a:ext>
            </a:extLst>
          </p:cNvPr>
          <p:cNvSpPr/>
          <p:nvPr/>
        </p:nvSpPr>
        <p:spPr>
          <a:xfrm>
            <a:off x="714833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8" name="TextBox 270">
            <a:extLst>
              <a:ext uri="{FF2B5EF4-FFF2-40B4-BE49-F238E27FC236}">
                <a16:creationId xmlns:a16="http://schemas.microsoft.com/office/drawing/2014/main" id="{147E3FAB-B10A-534E-9810-7B546B0500B1}"/>
              </a:ext>
            </a:extLst>
          </p:cNvPr>
          <p:cNvSpPr txBox="1"/>
          <p:nvPr/>
        </p:nvSpPr>
        <p:spPr>
          <a:xfrm>
            <a:off x="429965" y="8038891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" name="TextBox 271">
            <a:extLst>
              <a:ext uri="{FF2B5EF4-FFF2-40B4-BE49-F238E27FC236}">
                <a16:creationId xmlns:a16="http://schemas.microsoft.com/office/drawing/2014/main" id="{327423CF-F75B-324D-B251-29B6F8426E7C}"/>
              </a:ext>
            </a:extLst>
          </p:cNvPr>
          <p:cNvSpPr txBox="1"/>
          <p:nvPr/>
        </p:nvSpPr>
        <p:spPr>
          <a:xfrm>
            <a:off x="429965" y="8353275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20" name="TextBox 272">
            <a:extLst>
              <a:ext uri="{FF2B5EF4-FFF2-40B4-BE49-F238E27FC236}">
                <a16:creationId xmlns:a16="http://schemas.microsoft.com/office/drawing/2014/main" id="{78D57BD3-DD6E-C14A-A90A-303BC836BCA0}"/>
              </a:ext>
            </a:extLst>
          </p:cNvPr>
          <p:cNvSpPr txBox="1"/>
          <p:nvPr/>
        </p:nvSpPr>
        <p:spPr>
          <a:xfrm>
            <a:off x="429965" y="866765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1" name="TextBox 273">
            <a:extLst>
              <a:ext uri="{FF2B5EF4-FFF2-40B4-BE49-F238E27FC236}">
                <a16:creationId xmlns:a16="http://schemas.microsoft.com/office/drawing/2014/main" id="{E52032FF-76A8-BF43-8C2C-3E097DB138FC}"/>
              </a:ext>
            </a:extLst>
          </p:cNvPr>
          <p:cNvSpPr txBox="1"/>
          <p:nvPr/>
        </p:nvSpPr>
        <p:spPr>
          <a:xfrm>
            <a:off x="429965" y="898204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2" name="TextBox 274">
            <a:extLst>
              <a:ext uri="{FF2B5EF4-FFF2-40B4-BE49-F238E27FC236}">
                <a16:creationId xmlns:a16="http://schemas.microsoft.com/office/drawing/2014/main" id="{6B41D448-3878-DD4B-B906-C4CA8F5C1BF6}"/>
              </a:ext>
            </a:extLst>
          </p:cNvPr>
          <p:cNvSpPr txBox="1"/>
          <p:nvPr/>
        </p:nvSpPr>
        <p:spPr>
          <a:xfrm>
            <a:off x="2774833" y="7824998"/>
            <a:ext cx="21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Sprachen</a:t>
            </a:r>
            <a:endParaRPr lang="en-GB" sz="900" b="1" i="1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275">
            <a:extLst>
              <a:ext uri="{FF2B5EF4-FFF2-40B4-BE49-F238E27FC236}">
                <a16:creationId xmlns:a16="http://schemas.microsoft.com/office/drawing/2014/main" id="{547F1E25-C5E4-5F42-9E7C-8DEDA2A7C16D}"/>
              </a:ext>
            </a:extLst>
          </p:cNvPr>
          <p:cNvSpPr txBox="1"/>
          <p:nvPr/>
        </p:nvSpPr>
        <p:spPr>
          <a:xfrm>
            <a:off x="2839293" y="803957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Italienisch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276">
            <a:extLst>
              <a:ext uri="{FF2B5EF4-FFF2-40B4-BE49-F238E27FC236}">
                <a16:creationId xmlns:a16="http://schemas.microsoft.com/office/drawing/2014/main" id="{95D11611-844C-ED46-9D21-556E84195726}"/>
              </a:ext>
            </a:extLst>
          </p:cNvPr>
          <p:cNvSpPr txBox="1"/>
          <p:nvPr/>
        </p:nvSpPr>
        <p:spPr>
          <a:xfrm>
            <a:off x="2839293" y="835396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Französisch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5" name="TextBox 277">
            <a:extLst>
              <a:ext uri="{FF2B5EF4-FFF2-40B4-BE49-F238E27FC236}">
                <a16:creationId xmlns:a16="http://schemas.microsoft.com/office/drawing/2014/main" id="{06D7C1A1-8E8E-E540-B73B-A41A72EB3A89}"/>
              </a:ext>
            </a:extLst>
          </p:cNvPr>
          <p:cNvSpPr txBox="1"/>
          <p:nvPr/>
        </p:nvSpPr>
        <p:spPr>
          <a:xfrm>
            <a:off x="2839293" y="866834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Englisch</a:t>
            </a:r>
          </a:p>
        </p:txBody>
      </p:sp>
      <p:sp>
        <p:nvSpPr>
          <p:cNvPr id="26" name="TextBox 278">
            <a:extLst>
              <a:ext uri="{FF2B5EF4-FFF2-40B4-BE49-F238E27FC236}">
                <a16:creationId xmlns:a16="http://schemas.microsoft.com/office/drawing/2014/main" id="{775C8A73-E0A1-1345-965B-0FF3904584C5}"/>
              </a:ext>
            </a:extLst>
          </p:cNvPr>
          <p:cNvSpPr txBox="1"/>
          <p:nvPr/>
        </p:nvSpPr>
        <p:spPr>
          <a:xfrm>
            <a:off x="272236" y="9381931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Persönliche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fähigkeiten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7" name="TextBox 279">
            <a:extLst>
              <a:ext uri="{FF2B5EF4-FFF2-40B4-BE49-F238E27FC236}">
                <a16:creationId xmlns:a16="http://schemas.microsoft.com/office/drawing/2014/main" id="{D3D5CAED-C6D8-1D4F-A03D-6E2B7EEC43E4}"/>
              </a:ext>
            </a:extLst>
          </p:cNvPr>
          <p:cNvSpPr txBox="1"/>
          <p:nvPr/>
        </p:nvSpPr>
        <p:spPr>
          <a:xfrm>
            <a:off x="403030" y="96269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Kreativ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280">
            <a:extLst>
              <a:ext uri="{FF2B5EF4-FFF2-40B4-BE49-F238E27FC236}">
                <a16:creationId xmlns:a16="http://schemas.microsoft.com/office/drawing/2014/main" id="{C530849D-FDA0-F14C-B30F-0A03DCEDF437}"/>
              </a:ext>
            </a:extLst>
          </p:cNvPr>
          <p:cNvSpPr txBox="1"/>
          <p:nvPr/>
        </p:nvSpPr>
        <p:spPr>
          <a:xfrm>
            <a:off x="403030" y="99413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Ernst</a:t>
            </a:r>
          </a:p>
        </p:txBody>
      </p:sp>
      <p:sp>
        <p:nvSpPr>
          <p:cNvPr id="29" name="TextBox 281">
            <a:extLst>
              <a:ext uri="{FF2B5EF4-FFF2-40B4-BE49-F238E27FC236}">
                <a16:creationId xmlns:a16="http://schemas.microsoft.com/office/drawing/2014/main" id="{CA0E08E2-465A-4443-B22B-56340B16809E}"/>
              </a:ext>
            </a:extLst>
          </p:cNvPr>
          <p:cNvSpPr txBox="1"/>
          <p:nvPr/>
        </p:nvSpPr>
        <p:spPr>
          <a:xfrm>
            <a:off x="2755484" y="962057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Innovator</a:t>
            </a:r>
          </a:p>
        </p:txBody>
      </p:sp>
      <p:sp>
        <p:nvSpPr>
          <p:cNvPr id="30" name="TextBox 282">
            <a:extLst>
              <a:ext uri="{FF2B5EF4-FFF2-40B4-BE49-F238E27FC236}">
                <a16:creationId xmlns:a16="http://schemas.microsoft.com/office/drawing/2014/main" id="{60FA3812-5D19-8645-B2CD-46D646DA5F2A}"/>
              </a:ext>
            </a:extLst>
          </p:cNvPr>
          <p:cNvSpPr txBox="1"/>
          <p:nvPr/>
        </p:nvSpPr>
        <p:spPr>
          <a:xfrm>
            <a:off x="2755484" y="993917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Organisiert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283">
            <a:extLst>
              <a:ext uri="{FF2B5EF4-FFF2-40B4-BE49-F238E27FC236}">
                <a16:creationId xmlns:a16="http://schemas.microsoft.com/office/drawing/2014/main" id="{27B57B21-E45A-E949-BB23-2629799DFE46}"/>
              </a:ext>
            </a:extLst>
          </p:cNvPr>
          <p:cNvSpPr txBox="1"/>
          <p:nvPr/>
        </p:nvSpPr>
        <p:spPr>
          <a:xfrm>
            <a:off x="299171" y="782499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Professionelle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fähigkeiten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cxnSp>
        <p:nvCxnSpPr>
          <p:cNvPr id="32" name="Straight Connector 287">
            <a:extLst>
              <a:ext uri="{FF2B5EF4-FFF2-40B4-BE49-F238E27FC236}">
                <a16:creationId xmlns:a16="http://schemas.microsoft.com/office/drawing/2014/main" id="{3C5483CA-36D4-A241-BB98-0A6BC0B2B275}"/>
              </a:ext>
            </a:extLst>
          </p:cNvPr>
          <p:cNvCxnSpPr/>
          <p:nvPr/>
        </p:nvCxnSpPr>
        <p:spPr>
          <a:xfrm>
            <a:off x="424369" y="4755408"/>
            <a:ext cx="6714113" cy="0"/>
          </a:xfrm>
          <a:prstGeom prst="line">
            <a:avLst/>
          </a:prstGeom>
          <a:noFill/>
          <a:ln w="57150">
            <a:solidFill>
              <a:srgbClr val="A3D8FD"/>
            </a:solidFill>
          </a:ln>
        </p:spPr>
      </p:cxnSp>
      <p:sp>
        <p:nvSpPr>
          <p:cNvPr id="33" name="Diamond 288">
            <a:extLst>
              <a:ext uri="{FF2B5EF4-FFF2-40B4-BE49-F238E27FC236}">
                <a16:creationId xmlns:a16="http://schemas.microsoft.com/office/drawing/2014/main" id="{6E29DFD1-CD39-6A4C-9DA9-633DA50F6091}"/>
              </a:ext>
            </a:extLst>
          </p:cNvPr>
          <p:cNvSpPr/>
          <p:nvPr/>
        </p:nvSpPr>
        <p:spPr>
          <a:xfrm>
            <a:off x="111260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4" name="Diamond 289">
            <a:extLst>
              <a:ext uri="{FF2B5EF4-FFF2-40B4-BE49-F238E27FC236}">
                <a16:creationId xmlns:a16="http://schemas.microsoft.com/office/drawing/2014/main" id="{1912379B-F126-FC41-9A27-C270E491CC54}"/>
              </a:ext>
            </a:extLst>
          </p:cNvPr>
          <p:cNvSpPr/>
          <p:nvPr/>
        </p:nvSpPr>
        <p:spPr>
          <a:xfrm>
            <a:off x="280452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5" name="Diamond 290">
            <a:extLst>
              <a:ext uri="{FF2B5EF4-FFF2-40B4-BE49-F238E27FC236}">
                <a16:creationId xmlns:a16="http://schemas.microsoft.com/office/drawing/2014/main" id="{8A16C3B0-CF95-224A-B450-31A10FE48D42}"/>
              </a:ext>
            </a:extLst>
          </p:cNvPr>
          <p:cNvSpPr/>
          <p:nvPr/>
        </p:nvSpPr>
        <p:spPr>
          <a:xfrm>
            <a:off x="449644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6" name="Diamond 291">
            <a:extLst>
              <a:ext uri="{FF2B5EF4-FFF2-40B4-BE49-F238E27FC236}">
                <a16:creationId xmlns:a16="http://schemas.microsoft.com/office/drawing/2014/main" id="{04AEB907-A1F8-E544-85E0-768CD4A7F249}"/>
              </a:ext>
            </a:extLst>
          </p:cNvPr>
          <p:cNvSpPr/>
          <p:nvPr/>
        </p:nvSpPr>
        <p:spPr>
          <a:xfrm>
            <a:off x="6188362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7" name="TextBox 293">
            <a:extLst>
              <a:ext uri="{FF2B5EF4-FFF2-40B4-BE49-F238E27FC236}">
                <a16:creationId xmlns:a16="http://schemas.microsoft.com/office/drawing/2014/main" id="{4C7AD01C-5F88-F24A-853F-836D688DAD31}"/>
              </a:ext>
            </a:extLst>
          </p:cNvPr>
          <p:cNvSpPr txBox="1"/>
          <p:nvPr/>
        </p:nvSpPr>
        <p:spPr>
          <a:xfrm>
            <a:off x="2437329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8" name="TextBox 294">
            <a:extLst>
              <a:ext uri="{FF2B5EF4-FFF2-40B4-BE49-F238E27FC236}">
                <a16:creationId xmlns:a16="http://schemas.microsoft.com/office/drawing/2014/main" id="{4EBD37F4-9BDB-654F-9637-BAFD7C02C2AC}"/>
              </a:ext>
            </a:extLst>
          </p:cNvPr>
          <p:cNvSpPr txBox="1"/>
          <p:nvPr/>
        </p:nvSpPr>
        <p:spPr>
          <a:xfrm>
            <a:off x="2075719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9" name="Rounded Rectangle 295">
            <a:extLst>
              <a:ext uri="{FF2B5EF4-FFF2-40B4-BE49-F238E27FC236}">
                <a16:creationId xmlns:a16="http://schemas.microsoft.com/office/drawing/2014/main" id="{92D6E7B6-BE83-0248-8A76-5F1D2F4EEB15}"/>
              </a:ext>
            </a:extLst>
          </p:cNvPr>
          <p:cNvSpPr/>
          <p:nvPr/>
        </p:nvSpPr>
        <p:spPr>
          <a:xfrm>
            <a:off x="2387522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0" name="TextBox 297">
            <a:extLst>
              <a:ext uri="{FF2B5EF4-FFF2-40B4-BE49-F238E27FC236}">
                <a16:creationId xmlns:a16="http://schemas.microsoft.com/office/drawing/2014/main" id="{764EBED5-22AC-DD49-9501-536E66B70587}"/>
              </a:ext>
            </a:extLst>
          </p:cNvPr>
          <p:cNvSpPr txBox="1"/>
          <p:nvPr/>
        </p:nvSpPr>
        <p:spPr>
          <a:xfrm>
            <a:off x="4110018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1" name="TextBox 298">
            <a:extLst>
              <a:ext uri="{FF2B5EF4-FFF2-40B4-BE49-F238E27FC236}">
                <a16:creationId xmlns:a16="http://schemas.microsoft.com/office/drawing/2014/main" id="{0EF3B0F8-3C23-2046-9684-11A54D39EF28}"/>
              </a:ext>
            </a:extLst>
          </p:cNvPr>
          <p:cNvSpPr txBox="1"/>
          <p:nvPr/>
        </p:nvSpPr>
        <p:spPr>
          <a:xfrm>
            <a:off x="3748408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2" name="Rounded Rectangle 299">
            <a:extLst>
              <a:ext uri="{FF2B5EF4-FFF2-40B4-BE49-F238E27FC236}">
                <a16:creationId xmlns:a16="http://schemas.microsoft.com/office/drawing/2014/main" id="{DAAA9FC6-18CF-A544-882D-BDB3B23514ED}"/>
              </a:ext>
            </a:extLst>
          </p:cNvPr>
          <p:cNvSpPr/>
          <p:nvPr/>
        </p:nvSpPr>
        <p:spPr>
          <a:xfrm>
            <a:off x="4060211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" name="TextBox 301">
            <a:extLst>
              <a:ext uri="{FF2B5EF4-FFF2-40B4-BE49-F238E27FC236}">
                <a16:creationId xmlns:a16="http://schemas.microsoft.com/office/drawing/2014/main" id="{172B1BA2-27E0-7E42-B40A-B419C856BFDB}"/>
              </a:ext>
            </a:extLst>
          </p:cNvPr>
          <p:cNvSpPr txBox="1"/>
          <p:nvPr/>
        </p:nvSpPr>
        <p:spPr>
          <a:xfrm>
            <a:off x="5782707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4" name="TextBox 302">
            <a:extLst>
              <a:ext uri="{FF2B5EF4-FFF2-40B4-BE49-F238E27FC236}">
                <a16:creationId xmlns:a16="http://schemas.microsoft.com/office/drawing/2014/main" id="{AD37F4C1-7BAD-564C-8860-131EFA1162FE}"/>
              </a:ext>
            </a:extLst>
          </p:cNvPr>
          <p:cNvSpPr txBox="1"/>
          <p:nvPr/>
        </p:nvSpPr>
        <p:spPr>
          <a:xfrm>
            <a:off x="5421097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5" name="Rounded Rectangle 303">
            <a:extLst>
              <a:ext uri="{FF2B5EF4-FFF2-40B4-BE49-F238E27FC236}">
                <a16:creationId xmlns:a16="http://schemas.microsoft.com/office/drawing/2014/main" id="{712BCFAA-D19B-AE42-BA33-910A063E81BD}"/>
              </a:ext>
            </a:extLst>
          </p:cNvPr>
          <p:cNvSpPr/>
          <p:nvPr/>
        </p:nvSpPr>
        <p:spPr>
          <a:xfrm>
            <a:off x="5732900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6" name="TextBox 304">
            <a:extLst>
              <a:ext uri="{FF2B5EF4-FFF2-40B4-BE49-F238E27FC236}">
                <a16:creationId xmlns:a16="http://schemas.microsoft.com/office/drawing/2014/main" id="{08C700EA-1920-1E40-9CAF-01A4594ABADB}"/>
              </a:ext>
            </a:extLst>
          </p:cNvPr>
          <p:cNvSpPr txBox="1"/>
          <p:nvPr/>
        </p:nvSpPr>
        <p:spPr>
          <a:xfrm>
            <a:off x="221509" y="7426943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FÄHIGKEITEN </a:t>
            </a:r>
          </a:p>
        </p:txBody>
      </p:sp>
      <p:sp>
        <p:nvSpPr>
          <p:cNvPr id="47" name="TextBox 371">
            <a:extLst>
              <a:ext uri="{FF2B5EF4-FFF2-40B4-BE49-F238E27FC236}">
                <a16:creationId xmlns:a16="http://schemas.microsoft.com/office/drawing/2014/main" id="{F9DFA2B0-EBBC-2145-8B14-31FA274F4789}"/>
              </a:ext>
            </a:extLst>
          </p:cNvPr>
          <p:cNvSpPr txBox="1"/>
          <p:nvPr/>
        </p:nvSpPr>
        <p:spPr>
          <a:xfrm>
            <a:off x="4524928" y="2515243"/>
            <a:ext cx="2709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Mobiltelefon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000 222 444</a:t>
            </a:r>
          </a:p>
          <a:p>
            <a:pPr algn="r"/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Telefon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000 111 333</a:t>
            </a:r>
          </a:p>
          <a:p>
            <a:pPr algn="r"/>
            <a:r>
              <a:rPr lang="en-PH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Adresse</a:t>
            </a:r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12 Street Name, Berlin</a:t>
            </a:r>
          </a:p>
          <a:p>
            <a:pPr algn="r"/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Email: name@mail.com</a:t>
            </a:r>
          </a:p>
          <a:p>
            <a:pPr algn="r"/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Facebook.com/name</a:t>
            </a:r>
            <a:b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</a:br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Linkedin.com/name</a:t>
            </a:r>
          </a:p>
        </p:txBody>
      </p:sp>
      <p:sp>
        <p:nvSpPr>
          <p:cNvPr id="48" name="TextBox 372">
            <a:extLst>
              <a:ext uri="{FF2B5EF4-FFF2-40B4-BE49-F238E27FC236}">
                <a16:creationId xmlns:a16="http://schemas.microsoft.com/office/drawing/2014/main" id="{3B71826B-7805-4947-A1AF-3D825FC04CEC}"/>
              </a:ext>
            </a:extLst>
          </p:cNvPr>
          <p:cNvSpPr txBox="1"/>
          <p:nvPr/>
        </p:nvSpPr>
        <p:spPr>
          <a:xfrm>
            <a:off x="6318215" y="2207568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KONTAKT</a:t>
            </a:r>
          </a:p>
        </p:txBody>
      </p:sp>
      <p:cxnSp>
        <p:nvCxnSpPr>
          <p:cNvPr id="49" name="Straight Connector 454">
            <a:extLst>
              <a:ext uri="{FF2B5EF4-FFF2-40B4-BE49-F238E27FC236}">
                <a16:creationId xmlns:a16="http://schemas.microsoft.com/office/drawing/2014/main" id="{3FFFEDBC-68C6-6240-9525-FA1BA17552A7}"/>
              </a:ext>
            </a:extLst>
          </p:cNvPr>
          <p:cNvCxnSpPr/>
          <p:nvPr/>
        </p:nvCxnSpPr>
        <p:spPr>
          <a:xfrm>
            <a:off x="299171" y="3739949"/>
            <a:ext cx="6839311" cy="0"/>
          </a:xfrm>
          <a:prstGeom prst="line">
            <a:avLst/>
          </a:prstGeom>
          <a:ln w="25400" cap="rnd">
            <a:solidFill>
              <a:srgbClr val="7957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55">
            <a:extLst>
              <a:ext uri="{FF2B5EF4-FFF2-40B4-BE49-F238E27FC236}">
                <a16:creationId xmlns:a16="http://schemas.microsoft.com/office/drawing/2014/main" id="{63419D24-7BF4-0946-81C0-AC7A4014AC7B}"/>
              </a:ext>
            </a:extLst>
          </p:cNvPr>
          <p:cNvCxnSpPr/>
          <p:nvPr/>
        </p:nvCxnSpPr>
        <p:spPr>
          <a:xfrm>
            <a:off x="299171" y="7168949"/>
            <a:ext cx="6839311" cy="0"/>
          </a:xfrm>
          <a:prstGeom prst="line">
            <a:avLst/>
          </a:prstGeom>
          <a:ln w="25400" cap="rnd">
            <a:solidFill>
              <a:srgbClr val="7957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 50" descr="Une image contenant personne, femme, bâtiment, fenêtre&#10;&#10;&#10;&#10;Description générée automatiquement">
            <a:extLst>
              <a:ext uri="{FF2B5EF4-FFF2-40B4-BE49-F238E27FC236}">
                <a16:creationId xmlns:a16="http://schemas.microsoft.com/office/drawing/2014/main" id="{AA0CED2E-B7D1-5044-B847-050B786ED3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93"/>
          <a:stretch/>
        </p:blipFill>
        <p:spPr>
          <a:xfrm>
            <a:off x="2902667" y="2194301"/>
            <a:ext cx="1841310" cy="1926088"/>
          </a:xfrm>
          <a:prstGeom prst="ellipse">
            <a:avLst/>
          </a:prstGeom>
          <a:ln>
            <a:solidFill>
              <a:srgbClr val="FBD43E"/>
            </a:solidFill>
          </a:ln>
        </p:spPr>
      </p:pic>
      <p:sp>
        <p:nvSpPr>
          <p:cNvPr id="52" name="Ellipse 51">
            <a:extLst>
              <a:ext uri="{FF2B5EF4-FFF2-40B4-BE49-F238E27FC236}">
                <a16:creationId xmlns:a16="http://schemas.microsoft.com/office/drawing/2014/main" id="{95760EF8-4493-7F4E-BAE3-D9A9175E22D3}"/>
              </a:ext>
            </a:extLst>
          </p:cNvPr>
          <p:cNvSpPr/>
          <p:nvPr/>
        </p:nvSpPr>
        <p:spPr>
          <a:xfrm>
            <a:off x="3583228" y="806652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0CA94FD-3EF6-AB44-BCB5-42E93D82B197}"/>
              </a:ext>
            </a:extLst>
          </p:cNvPr>
          <p:cNvSpPr/>
          <p:nvPr/>
        </p:nvSpPr>
        <p:spPr>
          <a:xfrm>
            <a:off x="3807149" y="806308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C369C86B-6D17-6D4C-8408-1B39FCF547DC}"/>
              </a:ext>
            </a:extLst>
          </p:cNvPr>
          <p:cNvSpPr/>
          <p:nvPr/>
        </p:nvSpPr>
        <p:spPr>
          <a:xfrm>
            <a:off x="4027428" y="8061144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54403278-CCD6-9D4D-B15B-FF5260E6143C}"/>
              </a:ext>
            </a:extLst>
          </p:cNvPr>
          <p:cNvSpPr/>
          <p:nvPr/>
        </p:nvSpPr>
        <p:spPr>
          <a:xfrm>
            <a:off x="4235719" y="8061144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2D182BE8-6742-C34D-B793-928D78CDC2F2}"/>
              </a:ext>
            </a:extLst>
          </p:cNvPr>
          <p:cNvSpPr/>
          <p:nvPr/>
        </p:nvSpPr>
        <p:spPr>
          <a:xfrm>
            <a:off x="4444010" y="8063082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AF3B64FD-A50E-AA4C-96CF-DCAF73A9919B}"/>
              </a:ext>
            </a:extLst>
          </p:cNvPr>
          <p:cNvSpPr/>
          <p:nvPr/>
        </p:nvSpPr>
        <p:spPr>
          <a:xfrm>
            <a:off x="3583228" y="837531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94196D83-ACE4-C348-A9B6-52D9879104FD}"/>
              </a:ext>
            </a:extLst>
          </p:cNvPr>
          <p:cNvSpPr/>
          <p:nvPr/>
        </p:nvSpPr>
        <p:spPr>
          <a:xfrm>
            <a:off x="3807149" y="837187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FC19599C-7AB4-9A40-AA3C-BEB5ED0A7967}"/>
              </a:ext>
            </a:extLst>
          </p:cNvPr>
          <p:cNvSpPr/>
          <p:nvPr/>
        </p:nvSpPr>
        <p:spPr>
          <a:xfrm>
            <a:off x="4027428" y="836994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9BAF328B-A703-8C4E-A21A-09BF01F15594}"/>
              </a:ext>
            </a:extLst>
          </p:cNvPr>
          <p:cNvSpPr/>
          <p:nvPr/>
        </p:nvSpPr>
        <p:spPr>
          <a:xfrm>
            <a:off x="4235719" y="836994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A7A796ED-818D-8540-94BE-E82841121201}"/>
              </a:ext>
            </a:extLst>
          </p:cNvPr>
          <p:cNvSpPr/>
          <p:nvPr/>
        </p:nvSpPr>
        <p:spPr>
          <a:xfrm>
            <a:off x="4444010" y="8371879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B4ECBEED-38F4-FF4E-A57E-ED711BD8B3DC}"/>
              </a:ext>
            </a:extLst>
          </p:cNvPr>
          <p:cNvSpPr/>
          <p:nvPr/>
        </p:nvSpPr>
        <p:spPr>
          <a:xfrm>
            <a:off x="3581702" y="870484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C2CC89C8-C3F2-484B-9E48-3973D579AC14}"/>
              </a:ext>
            </a:extLst>
          </p:cNvPr>
          <p:cNvSpPr/>
          <p:nvPr/>
        </p:nvSpPr>
        <p:spPr>
          <a:xfrm>
            <a:off x="3805623" y="870140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95F3F10E-DBD5-F64D-A00B-288473ABE5F7}"/>
              </a:ext>
            </a:extLst>
          </p:cNvPr>
          <p:cNvSpPr/>
          <p:nvPr/>
        </p:nvSpPr>
        <p:spPr>
          <a:xfrm>
            <a:off x="4025902" y="869947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71D69FA3-F2FE-F44C-980D-C34EBECB722D}"/>
              </a:ext>
            </a:extLst>
          </p:cNvPr>
          <p:cNvSpPr/>
          <p:nvPr/>
        </p:nvSpPr>
        <p:spPr>
          <a:xfrm>
            <a:off x="4234193" y="869947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C27D400B-9916-0F4F-A690-3898CEEF5F08}"/>
              </a:ext>
            </a:extLst>
          </p:cNvPr>
          <p:cNvSpPr/>
          <p:nvPr/>
        </p:nvSpPr>
        <p:spPr>
          <a:xfrm>
            <a:off x="4442484" y="870140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99155AB2-7FD4-3C4B-8E7B-BC2FF6D84727}"/>
              </a:ext>
            </a:extLst>
          </p:cNvPr>
          <p:cNvSpPr/>
          <p:nvPr/>
        </p:nvSpPr>
        <p:spPr>
          <a:xfrm>
            <a:off x="3579520" y="964483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72E0E4B2-4399-9A46-B5E9-B3A826AB6D49}"/>
              </a:ext>
            </a:extLst>
          </p:cNvPr>
          <p:cNvSpPr/>
          <p:nvPr/>
        </p:nvSpPr>
        <p:spPr>
          <a:xfrm>
            <a:off x="3803441" y="964139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90DA610E-5AC8-B741-91AE-9D12393C0612}"/>
              </a:ext>
            </a:extLst>
          </p:cNvPr>
          <p:cNvSpPr/>
          <p:nvPr/>
        </p:nvSpPr>
        <p:spPr>
          <a:xfrm>
            <a:off x="4023720" y="963945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01855A87-8573-4249-B980-BAFC7440687C}"/>
              </a:ext>
            </a:extLst>
          </p:cNvPr>
          <p:cNvSpPr/>
          <p:nvPr/>
        </p:nvSpPr>
        <p:spPr>
          <a:xfrm>
            <a:off x="4232011" y="963945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EDDD4B77-ACE1-4E49-953A-EA15E7854845}"/>
              </a:ext>
            </a:extLst>
          </p:cNvPr>
          <p:cNvSpPr/>
          <p:nvPr/>
        </p:nvSpPr>
        <p:spPr>
          <a:xfrm>
            <a:off x="4440302" y="964139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5EA1138A-8297-5445-A015-69A0BE5BDF23}"/>
              </a:ext>
            </a:extLst>
          </p:cNvPr>
          <p:cNvSpPr/>
          <p:nvPr/>
        </p:nvSpPr>
        <p:spPr>
          <a:xfrm>
            <a:off x="3574286" y="997230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2B03FA37-89CA-4C45-97AB-D878952BDCF8}"/>
              </a:ext>
            </a:extLst>
          </p:cNvPr>
          <p:cNvSpPr/>
          <p:nvPr/>
        </p:nvSpPr>
        <p:spPr>
          <a:xfrm>
            <a:off x="3798207" y="996886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3EA8E301-42F9-7942-B60D-F91400133E8D}"/>
              </a:ext>
            </a:extLst>
          </p:cNvPr>
          <p:cNvSpPr/>
          <p:nvPr/>
        </p:nvSpPr>
        <p:spPr>
          <a:xfrm>
            <a:off x="4018486" y="997488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985CB415-B4CC-2F48-A21E-D9D738B105DE}"/>
              </a:ext>
            </a:extLst>
          </p:cNvPr>
          <p:cNvSpPr/>
          <p:nvPr/>
        </p:nvSpPr>
        <p:spPr>
          <a:xfrm>
            <a:off x="4226777" y="997488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DC804928-1CB6-614A-B05F-79DF9AD9598D}"/>
              </a:ext>
            </a:extLst>
          </p:cNvPr>
          <p:cNvSpPr/>
          <p:nvPr/>
        </p:nvSpPr>
        <p:spPr>
          <a:xfrm>
            <a:off x="4435068" y="996886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53DC7B3B-6BFE-8D4B-9C49-3E9AC9425FA2}"/>
              </a:ext>
            </a:extLst>
          </p:cNvPr>
          <p:cNvSpPr/>
          <p:nvPr/>
        </p:nvSpPr>
        <p:spPr>
          <a:xfrm>
            <a:off x="1484352" y="806460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D94C41E0-B373-DA4C-BE95-70688654E6F8}"/>
              </a:ext>
            </a:extLst>
          </p:cNvPr>
          <p:cNvSpPr/>
          <p:nvPr/>
        </p:nvSpPr>
        <p:spPr>
          <a:xfrm>
            <a:off x="1708273" y="806116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A1084335-4363-2342-9C9E-9E7A077708B4}"/>
              </a:ext>
            </a:extLst>
          </p:cNvPr>
          <p:cNvSpPr/>
          <p:nvPr/>
        </p:nvSpPr>
        <p:spPr>
          <a:xfrm>
            <a:off x="1928552" y="8059225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D2B910B5-A18B-4744-B0C4-E772979D6E27}"/>
              </a:ext>
            </a:extLst>
          </p:cNvPr>
          <p:cNvSpPr/>
          <p:nvPr/>
        </p:nvSpPr>
        <p:spPr>
          <a:xfrm>
            <a:off x="2136843" y="8059225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ED424C7-51F8-E048-97FC-F7D8B7A387B1}"/>
              </a:ext>
            </a:extLst>
          </p:cNvPr>
          <p:cNvSpPr/>
          <p:nvPr/>
        </p:nvSpPr>
        <p:spPr>
          <a:xfrm>
            <a:off x="2345134" y="806116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481A5A4C-D6EA-6B43-A7E0-F12BC774239C}"/>
              </a:ext>
            </a:extLst>
          </p:cNvPr>
          <p:cNvSpPr/>
          <p:nvPr/>
        </p:nvSpPr>
        <p:spPr>
          <a:xfrm>
            <a:off x="1484352" y="837339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21BF59A5-968C-D042-9B1F-A56361253786}"/>
              </a:ext>
            </a:extLst>
          </p:cNvPr>
          <p:cNvSpPr/>
          <p:nvPr/>
        </p:nvSpPr>
        <p:spPr>
          <a:xfrm>
            <a:off x="1708273" y="836996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8886ED2A-1513-FC48-801E-360C9FBB2776}"/>
              </a:ext>
            </a:extLst>
          </p:cNvPr>
          <p:cNvSpPr/>
          <p:nvPr/>
        </p:nvSpPr>
        <p:spPr>
          <a:xfrm>
            <a:off x="1928552" y="836802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A379181D-3240-E84D-BE48-7A28C2F479CE}"/>
              </a:ext>
            </a:extLst>
          </p:cNvPr>
          <p:cNvSpPr/>
          <p:nvPr/>
        </p:nvSpPr>
        <p:spPr>
          <a:xfrm>
            <a:off x="2136843" y="836802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B1F2323A-EAC9-1841-AF99-86D8ADFFB1C5}"/>
              </a:ext>
            </a:extLst>
          </p:cNvPr>
          <p:cNvSpPr/>
          <p:nvPr/>
        </p:nvSpPr>
        <p:spPr>
          <a:xfrm>
            <a:off x="2345134" y="8369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5A9DA322-6D48-5B4D-9E9B-9063481CCD9C}"/>
              </a:ext>
            </a:extLst>
          </p:cNvPr>
          <p:cNvSpPr/>
          <p:nvPr/>
        </p:nvSpPr>
        <p:spPr>
          <a:xfrm>
            <a:off x="1482826" y="870292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C4D87089-5BF5-944B-B070-8536B32D2CF3}"/>
              </a:ext>
            </a:extLst>
          </p:cNvPr>
          <p:cNvSpPr/>
          <p:nvPr/>
        </p:nvSpPr>
        <p:spPr>
          <a:xfrm>
            <a:off x="1706747" y="869948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810D3FD2-C6F7-A64E-A3D0-05F19BAD0AAB}"/>
              </a:ext>
            </a:extLst>
          </p:cNvPr>
          <p:cNvSpPr/>
          <p:nvPr/>
        </p:nvSpPr>
        <p:spPr>
          <a:xfrm>
            <a:off x="1927026" y="869755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B0CC4B89-9100-A247-9412-F31DE53C135D}"/>
              </a:ext>
            </a:extLst>
          </p:cNvPr>
          <p:cNvSpPr/>
          <p:nvPr/>
        </p:nvSpPr>
        <p:spPr>
          <a:xfrm>
            <a:off x="2135317" y="869755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0DEE7073-94D2-B246-B024-65A37E863368}"/>
              </a:ext>
            </a:extLst>
          </p:cNvPr>
          <p:cNvSpPr/>
          <p:nvPr/>
        </p:nvSpPr>
        <p:spPr>
          <a:xfrm>
            <a:off x="2343608" y="8699489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7A23E2C0-3BC7-4744-A942-08ACA21F04A9}"/>
              </a:ext>
            </a:extLst>
          </p:cNvPr>
          <p:cNvSpPr/>
          <p:nvPr/>
        </p:nvSpPr>
        <p:spPr>
          <a:xfrm>
            <a:off x="1465459" y="900561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89978B83-2D5E-444F-A89A-8D1E46514797}"/>
              </a:ext>
            </a:extLst>
          </p:cNvPr>
          <p:cNvSpPr/>
          <p:nvPr/>
        </p:nvSpPr>
        <p:spPr>
          <a:xfrm>
            <a:off x="1689380" y="900217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0D442C65-3CE2-3443-85C3-51B7282821A5}"/>
              </a:ext>
            </a:extLst>
          </p:cNvPr>
          <p:cNvSpPr/>
          <p:nvPr/>
        </p:nvSpPr>
        <p:spPr>
          <a:xfrm>
            <a:off x="1909659" y="90081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4A7359E5-BEAF-2A40-8EDB-ECECFF03E0E5}"/>
              </a:ext>
            </a:extLst>
          </p:cNvPr>
          <p:cNvSpPr/>
          <p:nvPr/>
        </p:nvSpPr>
        <p:spPr>
          <a:xfrm>
            <a:off x="2117950" y="90081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2D4F766F-6A5D-FE48-9FC7-B06681B62D6D}"/>
              </a:ext>
            </a:extLst>
          </p:cNvPr>
          <p:cNvSpPr/>
          <p:nvPr/>
        </p:nvSpPr>
        <p:spPr>
          <a:xfrm>
            <a:off x="2326241" y="9002173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4D2F217F-8A66-354C-9C83-D45393E0B70D}"/>
              </a:ext>
            </a:extLst>
          </p:cNvPr>
          <p:cNvSpPr/>
          <p:nvPr/>
        </p:nvSpPr>
        <p:spPr>
          <a:xfrm>
            <a:off x="1465486" y="964691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19FCAA40-1F34-2E42-9806-7E1C6B48C2AF}"/>
              </a:ext>
            </a:extLst>
          </p:cNvPr>
          <p:cNvSpPr/>
          <p:nvPr/>
        </p:nvSpPr>
        <p:spPr>
          <a:xfrm>
            <a:off x="1689407" y="964347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81C6F1ED-A026-8342-9E67-79370F03C9D3}"/>
              </a:ext>
            </a:extLst>
          </p:cNvPr>
          <p:cNvSpPr/>
          <p:nvPr/>
        </p:nvSpPr>
        <p:spPr>
          <a:xfrm>
            <a:off x="1909686" y="964153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E69E57F9-0ED6-1548-A1D6-88172B58EC52}"/>
              </a:ext>
            </a:extLst>
          </p:cNvPr>
          <p:cNvSpPr/>
          <p:nvPr/>
        </p:nvSpPr>
        <p:spPr>
          <a:xfrm>
            <a:off x="2117977" y="964153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9BC75C45-9B2D-574D-A1E7-9D3E1BF3EA70}"/>
              </a:ext>
            </a:extLst>
          </p:cNvPr>
          <p:cNvSpPr/>
          <p:nvPr/>
        </p:nvSpPr>
        <p:spPr>
          <a:xfrm>
            <a:off x="2326268" y="964347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D26F8A4B-340A-224F-9C4F-70311EE457CA}"/>
              </a:ext>
            </a:extLst>
          </p:cNvPr>
          <p:cNvSpPr/>
          <p:nvPr/>
        </p:nvSpPr>
        <p:spPr>
          <a:xfrm>
            <a:off x="1460252" y="99743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9FC4AB3C-3ACA-5143-91DA-3AF418B6ABBF}"/>
              </a:ext>
            </a:extLst>
          </p:cNvPr>
          <p:cNvSpPr/>
          <p:nvPr/>
        </p:nvSpPr>
        <p:spPr>
          <a:xfrm>
            <a:off x="1684173" y="997094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E003FA71-9213-3647-9591-137942A59F65}"/>
              </a:ext>
            </a:extLst>
          </p:cNvPr>
          <p:cNvSpPr/>
          <p:nvPr/>
        </p:nvSpPr>
        <p:spPr>
          <a:xfrm>
            <a:off x="1904452" y="9976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8EC531BB-2366-FE44-8889-3C0ABD0F9A31}"/>
              </a:ext>
            </a:extLst>
          </p:cNvPr>
          <p:cNvSpPr/>
          <p:nvPr/>
        </p:nvSpPr>
        <p:spPr>
          <a:xfrm>
            <a:off x="2112743" y="9976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3F148773-6AE6-E74D-A449-F7F78BD53D2D}"/>
              </a:ext>
            </a:extLst>
          </p:cNvPr>
          <p:cNvSpPr/>
          <p:nvPr/>
        </p:nvSpPr>
        <p:spPr>
          <a:xfrm>
            <a:off x="2321034" y="9970947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1410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257</Words>
  <Application>Microsoft Macintosh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2019-03-27T17:26:32Z</dcterms:created>
  <dcterms:modified xsi:type="dcterms:W3CDTF">2019-03-27T17:27:56Z</dcterms:modified>
</cp:coreProperties>
</file>