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586"/>
  </p:normalViewPr>
  <p:slideViewPr>
    <p:cSldViewPr snapToGrid="0" snapToObjects="1">
      <p:cViewPr>
        <p:scale>
          <a:sx n="100" d="100"/>
          <a:sy n="100" d="100"/>
        </p:scale>
        <p:origin x="1236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64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94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65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02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5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52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81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7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53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98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542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65B29-1E7F-D44A-B121-5BAF44F37CE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40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28800"/>
            <a:ext cx="6858000" cy="807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6858000" cy="16853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6" r="1559" b="30770"/>
          <a:stretch/>
        </p:blipFill>
        <p:spPr>
          <a:xfrm>
            <a:off x="2330300" y="506327"/>
            <a:ext cx="1815305" cy="1812239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pic>
        <p:nvPicPr>
          <p:cNvPr id="8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6" y="960032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638" y="720654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638" y="1181615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419031" y="950782"/>
            <a:ext cx="1300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12 STREET NAME,</a:t>
            </a:r>
          </a:p>
          <a:p>
            <a:r>
              <a:rPr lang="fr-FR" sz="1200" dirty="0" smtClean="0">
                <a:solidFill>
                  <a:schemeClr val="bg1"/>
                </a:solidFill>
              </a:rPr>
              <a:t>BERLIN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018910" y="720430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000 111 333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097283" y="1235161"/>
            <a:ext cx="1392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NAME@MAIL.COM</a:t>
            </a:r>
            <a:endParaRPr lang="fr-FR" sz="1200" dirty="0">
              <a:solidFill>
                <a:srgbClr val="FFFFFF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26287" y="123395"/>
            <a:ext cx="21430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smtClean="0">
                <a:solidFill>
                  <a:schemeClr val="bg1"/>
                </a:solidFill>
              </a:rPr>
              <a:t>Pierre-Alain</a:t>
            </a:r>
            <a:endParaRPr lang="fr-FR" sz="3200" dirty="0">
              <a:solidFill>
                <a:schemeClr val="bg1"/>
              </a:solidFill>
            </a:endParaRP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959612"/>
              </p:ext>
            </p:extLst>
          </p:nvPr>
        </p:nvGraphicFramePr>
        <p:xfrm>
          <a:off x="83481" y="2499654"/>
          <a:ext cx="6774519" cy="5361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1141"/>
                <a:gridCol w="218692"/>
                <a:gridCol w="3544686"/>
              </a:tblGrid>
              <a:tr h="4357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Ausbildung</a:t>
                      </a:r>
                      <a:r>
                        <a:rPr lang="fr-FR" sz="24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2400" b="0" i="1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i="1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Berufserfahrungen</a:t>
                      </a:r>
                      <a:r>
                        <a:rPr lang="fr-FR" sz="24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2400" b="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9762">
                <a:tc rowSpan="4">
                  <a:txBody>
                    <a:bodyPr/>
                    <a:lstStyle/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Universität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/ 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Universität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/ 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Universität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/ 2011</a:t>
                      </a: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24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Über</a:t>
                      </a:r>
                      <a:r>
                        <a:rPr lang="en-GB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24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mich</a:t>
                      </a:r>
                      <a:r>
                        <a:rPr lang="en-GB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effectLst/>
                        <a:latin typeface="+mn-lt"/>
                        <a:cs typeface="Calibri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Morbi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tristique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sapien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nec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nulla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rutrum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imperdiet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Nullam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faucibus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augue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id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velit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luctus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maximus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Interdum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et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malesuada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fames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ac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ante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primis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in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faucibus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Berufsbezeichnung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/ 2013 – </a:t>
                      </a: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bis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heute</a:t>
                      </a:r>
                      <a:endParaRPr lang="en-GB" sz="14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9762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Berufsbezeichnung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/ 2013 – </a:t>
                      </a: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bis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heute</a:t>
                      </a:r>
                      <a:endParaRPr lang="en-GB" sz="14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9762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Berufsbezeichnung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/ 2013 – </a:t>
                      </a: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bis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heute</a:t>
                      </a:r>
                      <a:endParaRPr lang="en-GB" sz="14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95429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Berufsbezeichnung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/ 2013 – </a:t>
                      </a: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bis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heute</a:t>
                      </a:r>
                      <a:endParaRPr lang="en-GB" sz="14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714387"/>
              </p:ext>
            </p:extLst>
          </p:nvPr>
        </p:nvGraphicFramePr>
        <p:xfrm>
          <a:off x="3730706" y="8666255"/>
          <a:ext cx="2576407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5360940" y="871825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598006" y="871825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835074" y="8718250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053512" y="8718250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126277" y="871825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360940" y="895411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598006" y="895411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835074" y="895411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053512" y="895411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126277" y="895411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5360940" y="920811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598006" y="920811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5835074" y="9208118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6053512" y="9208118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126277" y="920811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5360940" y="945607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5598006" y="945607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835074" y="945607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6053512" y="9456076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5126277" y="945607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825710"/>
              </p:ext>
            </p:extLst>
          </p:nvPr>
        </p:nvGraphicFramePr>
        <p:xfrm>
          <a:off x="83481" y="8896558"/>
          <a:ext cx="2576407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Englisch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Französisch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Spanisch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9" name="Ellipse 38"/>
          <p:cNvSpPr/>
          <p:nvPr/>
        </p:nvSpPr>
        <p:spPr>
          <a:xfrm>
            <a:off x="1713715" y="894855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1950781" y="894855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187849" y="8948553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2406287" y="8948553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1479052" y="894855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1713715" y="918441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1950781" y="918441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2187849" y="918441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406287" y="9184415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1479052" y="918441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1713715" y="9438421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1950781" y="9438421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187849" y="9438421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406287" y="9438421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1479052" y="9438421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83481" y="8426432"/>
            <a:ext cx="1409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i="1" dirty="0" err="1">
                <a:cs typeface="Calibri"/>
              </a:rPr>
              <a:t>Sprachen</a:t>
            </a:r>
            <a:r>
              <a:rPr lang="fr-FR" sz="2400" i="1" dirty="0">
                <a:cs typeface="Calibri"/>
              </a:rPr>
              <a:t> </a:t>
            </a:r>
            <a:endParaRPr lang="fr-FR" sz="2400" i="1" dirty="0"/>
          </a:p>
        </p:txBody>
      </p:sp>
      <p:sp>
        <p:nvSpPr>
          <p:cNvPr id="55" name="Rectangle 54"/>
          <p:cNvSpPr/>
          <p:nvPr/>
        </p:nvSpPr>
        <p:spPr>
          <a:xfrm>
            <a:off x="3670827" y="8194952"/>
            <a:ext cx="1689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i="1" dirty="0" err="1">
                <a:cs typeface="Calibri"/>
              </a:rPr>
              <a:t>Fähigkeiten</a:t>
            </a:r>
            <a:r>
              <a:rPr lang="fr-FR" sz="2400" i="1" dirty="0">
                <a:cs typeface="Calibri"/>
              </a:rPr>
              <a:t> </a:t>
            </a:r>
            <a:endParaRPr lang="fr-FR" sz="2400" i="1" dirty="0"/>
          </a:p>
        </p:txBody>
      </p:sp>
      <p:sp>
        <p:nvSpPr>
          <p:cNvPr id="56" name="Rectangle 55"/>
          <p:cNvSpPr/>
          <p:nvPr/>
        </p:nvSpPr>
        <p:spPr>
          <a:xfrm>
            <a:off x="175353" y="7162682"/>
            <a:ext cx="353539" cy="1124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550402" y="7289684"/>
            <a:ext cx="353539" cy="9978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21034" y="7053822"/>
            <a:ext cx="353539" cy="1233741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1587161" y="7244327"/>
            <a:ext cx="110638" cy="108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1587161" y="7505586"/>
            <a:ext cx="110638" cy="1088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1587375" y="7766845"/>
            <a:ext cx="110638" cy="108859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1787974" y="7151184"/>
            <a:ext cx="6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K</a:t>
            </a:r>
            <a:r>
              <a:rPr lang="fr-FR" sz="1200" dirty="0" err="1" smtClean="0"/>
              <a:t>reativ</a:t>
            </a:r>
            <a:endParaRPr lang="fr-FR" sz="1200" dirty="0"/>
          </a:p>
        </p:txBody>
      </p:sp>
      <p:sp>
        <p:nvSpPr>
          <p:cNvPr id="63" name="ZoneTexte 62"/>
          <p:cNvSpPr txBox="1"/>
          <p:nvPr/>
        </p:nvSpPr>
        <p:spPr>
          <a:xfrm>
            <a:off x="1787974" y="7410304"/>
            <a:ext cx="1177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Kommunikation</a:t>
            </a:r>
            <a:endParaRPr lang="fr-FR" sz="1200" dirty="0"/>
          </a:p>
        </p:txBody>
      </p:sp>
      <p:sp>
        <p:nvSpPr>
          <p:cNvPr id="64" name="ZoneTexte 63"/>
          <p:cNvSpPr txBox="1"/>
          <p:nvPr/>
        </p:nvSpPr>
        <p:spPr>
          <a:xfrm>
            <a:off x="1782439" y="7670109"/>
            <a:ext cx="538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Ernst </a:t>
            </a:r>
            <a:endParaRPr lang="fr-FR" sz="1200" dirty="0"/>
          </a:p>
        </p:txBody>
      </p:sp>
      <p:sp>
        <p:nvSpPr>
          <p:cNvPr id="65" name="Rectangle 64"/>
          <p:cNvSpPr/>
          <p:nvPr/>
        </p:nvSpPr>
        <p:spPr>
          <a:xfrm>
            <a:off x="114720" y="6472347"/>
            <a:ext cx="19749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i="1" dirty="0" err="1">
                <a:cs typeface="Calibri"/>
              </a:rPr>
              <a:t>Persönlichkeit</a:t>
            </a:r>
            <a:r>
              <a:rPr lang="fr-FR" sz="2400" i="1" dirty="0">
                <a:cs typeface="Calibri"/>
              </a:rPr>
              <a:t> </a:t>
            </a:r>
            <a:endParaRPr lang="fr-FR" sz="2400" i="1" dirty="0"/>
          </a:p>
        </p:txBody>
      </p:sp>
      <p:sp>
        <p:nvSpPr>
          <p:cNvPr id="66" name="Rectangle 65"/>
          <p:cNvSpPr/>
          <p:nvPr/>
        </p:nvSpPr>
        <p:spPr>
          <a:xfrm>
            <a:off x="3670732" y="92618"/>
            <a:ext cx="26080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DELORMEAU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4767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220</Words>
  <Application>Microsoft Office PowerPoint</Application>
  <PresentationFormat>A4 (210 x 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2016-06-17T12:39:53Z</dcterms:created>
  <dcterms:modified xsi:type="dcterms:W3CDTF">2018-12-26T20:39:05Z</dcterms:modified>
</cp:coreProperties>
</file>