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F64"/>
    <a:srgbClr val="FBD43E"/>
    <a:srgbClr val="282924"/>
    <a:srgbClr val="013839"/>
    <a:srgbClr val="037679"/>
    <a:srgbClr val="F89520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95324" autoAdjust="0"/>
  </p:normalViewPr>
  <p:slideViewPr>
    <p:cSldViewPr snapToGrid="0">
      <p:cViewPr>
        <p:scale>
          <a:sx n="98" d="100"/>
          <a:sy n="98" d="100"/>
        </p:scale>
        <p:origin x="1350" y="-3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C7478D3E-A9B4-984A-9759-95B46CDB44F0}"/>
    <pc:docChg chg="modSld">
      <pc:chgData name="Axel Maille" userId="065ad68c099279a8" providerId="LiveId" clId="{C7478D3E-A9B4-984A-9759-95B46CDB44F0}" dt="2018-11-23T14:11:48.827" v="1" actId="2711"/>
      <pc:docMkLst>
        <pc:docMk/>
      </pc:docMkLst>
      <pc:sldChg chg="modSp">
        <pc:chgData name="Axel Maille" userId="065ad68c099279a8" providerId="LiveId" clId="{C7478D3E-A9B4-984A-9759-95B46CDB44F0}" dt="2018-11-23T14:11:48.827" v="1" actId="2711"/>
        <pc:sldMkLst>
          <pc:docMk/>
          <pc:sldMk cId="3635773026" sldId="262"/>
        </pc:sldMkLst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2" creationId="{00000000-0000-0000-0000-000000000000}"/>
          </ac:spMkLst>
        </pc:spChg>
      </pc:sldChg>
    </pc:docChg>
  </pc:docChgLst>
  <pc:docChgLst>
    <pc:chgData name="Axel Maille" userId="065ad68c099279a8" providerId="LiveId" clId="{1C569C04-6A93-1447-BFE0-9CF6EAA8941B}"/>
    <pc:docChg chg="undo custSel modSld">
      <pc:chgData name="Axel Maille" userId="065ad68c099279a8" providerId="LiveId" clId="{1C569C04-6A93-1447-BFE0-9CF6EAA8941B}" dt="2018-11-10T22:56:36.909" v="425" actId="20577"/>
      <pc:docMkLst>
        <pc:docMk/>
      </pc:docMkLst>
      <pc:sldChg chg="modSp">
        <pc:chgData name="Axel Maille" userId="065ad68c099279a8" providerId="LiveId" clId="{1C569C04-6A93-1447-BFE0-9CF6EAA8941B}" dt="2018-11-10T22:56:36.909" v="425" actId="20577"/>
        <pc:sldMkLst>
          <pc:docMk/>
          <pc:sldMk cId="3635773026" sldId="262"/>
        </pc:sldMkLst>
        <pc:spChg chg="mod">
          <ac:chgData name="Axel Maille" userId="065ad68c099279a8" providerId="LiveId" clId="{1C569C04-6A93-1447-BFE0-9CF6EAA8941B}" dt="2018-11-10T22:48:50.301" v="133" actId="20577"/>
          <ac:spMkLst>
            <pc:docMk/>
            <pc:sldMk cId="3635773026" sldId="262"/>
            <ac:spMk id="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36.925" v="108" actId="1076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55.456" v="158" actId="2057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0:57.216" v="294" actId="20577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30.734" v="34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36.540" v="35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40.821" v="364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23.839" v="340" actId="1076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50.109" v="373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53.845" v="381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36.909" v="425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27.328" v="341" actId="1076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12.193" v="416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18.046" v="424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04.305" v="402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08.438" v="409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19.373" v="339" actId="1076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27.693" v="107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14.736" v="137" actId="255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3.245" v="145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27.899" v="23" actId="2057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37.057" v="24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5.632" v="26" actId="255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0.030" v="25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7.814" v="27" actId="255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24.141" v="139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4.706" v="14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38.257" v="143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6.206" v="149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33.860" v="142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7.910" v="151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14.502" v="338" actId="1076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2" creationId="{00000000-0000-0000-0000-000000000000}"/>
          </ac:spMkLst>
        </pc:spChg>
        <pc:grpChg chg="mod">
          <ac:chgData name="Axel Maille" userId="065ad68c099279a8" providerId="LiveId" clId="{1C569C04-6A93-1447-BFE0-9CF6EAA8941B}" dt="2018-11-10T22:49:02.520" v="134"/>
          <ac:grpSpMkLst>
            <pc:docMk/>
            <pc:sldMk cId="3635773026" sldId="262"/>
            <ac:grpSpMk id="132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18.623" v="138"/>
          <ac:grpSpMkLst>
            <pc:docMk/>
            <pc:sldMk cId="3635773026" sldId="262"/>
            <ac:grpSpMk id="137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27.608" v="140"/>
          <ac:grpSpMkLst>
            <pc:docMk/>
            <pc:sldMk cId="3635773026" sldId="262"/>
            <ac:grpSpMk id="141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30.042" v="141"/>
          <ac:grpSpMkLst>
            <pc:docMk/>
            <pc:sldMk cId="3635773026" sldId="262"/>
            <ac:grpSpMk id="145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1515767" y="0"/>
            <a:ext cx="4531316" cy="535475"/>
            <a:chOff x="1131192" y="0"/>
            <a:chExt cx="4531316" cy="535475"/>
          </a:xfrm>
          <a:solidFill>
            <a:srgbClr val="FBD43E"/>
          </a:solidFill>
        </p:grpSpPr>
        <p:sp>
          <p:nvSpPr>
            <p:cNvPr id="226" name="Rectangle 225"/>
            <p:cNvSpPr/>
            <p:nvPr/>
          </p:nvSpPr>
          <p:spPr>
            <a:xfrm>
              <a:off x="113119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71850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09947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30581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1216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92484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52802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11533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49629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70264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90898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32167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4201" y="535475"/>
            <a:ext cx="5814449" cy="923330"/>
          </a:xfrm>
          <a:prstGeom prst="rect">
            <a:avLst/>
          </a:prstGeom>
          <a:noFill/>
          <a:ln w="57150">
            <a:solidFill>
              <a:srgbClr val="C85F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BD43E"/>
                </a:solidFill>
                <a:ea typeface="Roboto" pitchFamily="2" charset="0"/>
                <a:cs typeface="Lato Black" panose="020F0A02020204030203" pitchFamily="34" charset="0"/>
              </a:rPr>
              <a:t>Alice SAPRITCHE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421" y="1706119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ÜBER MICH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59" y="2003900"/>
            <a:ext cx="6743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Etiam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posuere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odio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enim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semper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tortor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eleifend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mi ante vitae ex.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509" y="2938215"/>
            <a:ext cx="884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K</a:t>
            </a:r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ONTAKT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043" y="379792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12 </a:t>
            </a:r>
            <a:r>
              <a:rPr lang="en-PH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Street Name, </a:t>
            </a:r>
            <a:r>
              <a:rPr lang="en-PH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Berlin</a:t>
            </a:r>
            <a:endParaRPr lang="en-PH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1" y="3852036"/>
            <a:ext cx="168487" cy="168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" y="3304136"/>
            <a:ext cx="125989" cy="125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3667149"/>
            <a:ext cx="144337" cy="144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0" y="3470674"/>
            <a:ext cx="155926" cy="15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043" y="322554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043" y="3416335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000 222 444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043" y="3607127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92470" y="2922092"/>
            <a:ext cx="1565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AUSBILDUNG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2057" y="3249615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Universität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Grad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9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900" dirty="0" smtClean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1414" y="3249615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32057" y="3747872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Universität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Grad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9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900" dirty="0" smtClean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1414" y="3747872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1509" y="4496606"/>
            <a:ext cx="193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BERUFSERFAHRUNGEN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03030" y="5037223"/>
            <a:ext cx="1752356" cy="2487023"/>
            <a:chOff x="403030" y="5037223"/>
            <a:chExt cx="1752356" cy="2487023"/>
          </a:xfrm>
        </p:grpSpPr>
        <p:sp>
          <p:nvSpPr>
            <p:cNvPr id="58" name="TextBox 5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endParaRPr lang="en-GB" sz="1000" b="1" dirty="0" smtClean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1858" y="7820303"/>
            <a:ext cx="791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HOBBYS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6560" y="8168080"/>
            <a:ext cx="1463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Lorem ipsum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dolor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sit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.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Morbi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tristique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sapien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nec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nulla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rutrum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imperdiet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65" y="8332587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965" y="8646971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965" y="896135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965" y="927573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Programmierung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8802" y="806133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Sprachen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0970" y="833327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Englisch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0970" y="864765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Italienisch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0970" y="896204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Französisch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349" y="962858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Persönlichkeit</a:t>
            </a:r>
            <a:r>
              <a:rPr lang="en-GB" sz="900" b="1" i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030" y="992061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K</a:t>
            </a:r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reativ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030" y="1023500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Organisiert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9972" y="991427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Innovator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9972" y="10232867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Ernst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3273" y="8058689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Professionelle</a:t>
            </a:r>
            <a:r>
              <a:rPr lang="en-GB" sz="900" b="1" i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0" y="2677772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08" name="Straight Connector 107"/>
          <p:cNvCxnSpPr/>
          <p:nvPr/>
        </p:nvCxnSpPr>
        <p:spPr>
          <a:xfrm>
            <a:off x="0" y="4350453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3056761" y="2674807"/>
            <a:ext cx="0" cy="1699718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4" name="Straight Connector 113"/>
          <p:cNvCxnSpPr/>
          <p:nvPr/>
        </p:nvCxnSpPr>
        <p:spPr>
          <a:xfrm>
            <a:off x="424369" y="5409395"/>
            <a:ext cx="6714113" cy="0"/>
          </a:xfrm>
          <a:prstGeom prst="line">
            <a:avLst/>
          </a:prstGeom>
          <a:noFill/>
          <a:ln w="57150">
            <a:solidFill>
              <a:srgbClr val="FBD43E"/>
            </a:solidFill>
          </a:ln>
        </p:spPr>
      </p:cxnSp>
      <p:sp>
        <p:nvSpPr>
          <p:cNvPr id="116" name="Oval 115"/>
          <p:cNvSpPr/>
          <p:nvPr/>
        </p:nvSpPr>
        <p:spPr>
          <a:xfrm>
            <a:off x="111260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280452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449644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188362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2075719" y="5037223"/>
            <a:ext cx="1752356" cy="2487023"/>
            <a:chOff x="403030" y="5037223"/>
            <a:chExt cx="1752356" cy="2487023"/>
          </a:xfrm>
        </p:grpSpPr>
        <p:sp>
          <p:nvSpPr>
            <p:cNvPr id="138" name="TextBox 13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748408" y="5037223"/>
            <a:ext cx="1752356" cy="2487023"/>
            <a:chOff x="403030" y="5037223"/>
            <a:chExt cx="1752356" cy="2487023"/>
          </a:xfrm>
        </p:grpSpPr>
        <p:sp>
          <p:nvSpPr>
            <p:cNvPr id="142" name="TextBox 141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421097" y="5037223"/>
            <a:ext cx="1752356" cy="2487023"/>
            <a:chOff x="403030" y="5037223"/>
            <a:chExt cx="1752356" cy="2487023"/>
          </a:xfrm>
        </p:grpSpPr>
        <p:sp>
          <p:nvSpPr>
            <p:cNvPr id="146" name="TextBox 145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0" y="7656216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sp>
        <p:nvSpPr>
          <p:cNvPr id="150" name="TextBox 149"/>
          <p:cNvSpPr txBox="1"/>
          <p:nvPr/>
        </p:nvSpPr>
        <p:spPr>
          <a:xfrm>
            <a:off x="229364" y="7750912"/>
            <a:ext cx="1210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FÄHIGKEITEN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500764" y="7656216"/>
            <a:ext cx="0" cy="3032422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grpSp>
        <p:nvGrpSpPr>
          <p:cNvPr id="159" name="Group 158"/>
          <p:cNvGrpSpPr/>
          <p:nvPr/>
        </p:nvGrpSpPr>
        <p:grpSpPr>
          <a:xfrm>
            <a:off x="1497803" y="8349526"/>
            <a:ext cx="1120415" cy="165180"/>
            <a:chOff x="1497803" y="8349526"/>
            <a:chExt cx="1120415" cy="165180"/>
          </a:xfrm>
        </p:grpSpPr>
        <p:sp>
          <p:nvSpPr>
            <p:cNvPr id="154" name="Oval 153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97803" y="8665202"/>
            <a:ext cx="1120415" cy="165180"/>
            <a:chOff x="1497803" y="8349526"/>
            <a:chExt cx="1120415" cy="165180"/>
          </a:xfrm>
        </p:grpSpPr>
        <p:sp>
          <p:nvSpPr>
            <p:cNvPr id="161" name="Oval 16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497803" y="8980878"/>
            <a:ext cx="1120415" cy="165180"/>
            <a:chOff x="1497803" y="8349526"/>
            <a:chExt cx="1120415" cy="165180"/>
          </a:xfrm>
        </p:grpSpPr>
        <p:sp>
          <p:nvSpPr>
            <p:cNvPr id="167" name="Oval 166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497803" y="9296554"/>
            <a:ext cx="1120415" cy="165180"/>
            <a:chOff x="1497803" y="8349526"/>
            <a:chExt cx="1120415" cy="165180"/>
          </a:xfrm>
        </p:grpSpPr>
        <p:sp>
          <p:nvSpPr>
            <p:cNvPr id="173" name="Oval 17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77519" y="8349526"/>
            <a:ext cx="1120415" cy="165180"/>
            <a:chOff x="1497803" y="8349526"/>
            <a:chExt cx="1120415" cy="165180"/>
          </a:xfrm>
        </p:grpSpPr>
        <p:sp>
          <p:nvSpPr>
            <p:cNvPr id="179" name="Oval 17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77519" y="8665202"/>
            <a:ext cx="1120415" cy="165180"/>
            <a:chOff x="1497803" y="8349526"/>
            <a:chExt cx="1120415" cy="165180"/>
          </a:xfrm>
        </p:grpSpPr>
        <p:sp>
          <p:nvSpPr>
            <p:cNvPr id="185" name="Oval 18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77519" y="8980878"/>
            <a:ext cx="1120415" cy="165180"/>
            <a:chOff x="1497803" y="8349526"/>
            <a:chExt cx="1120415" cy="165180"/>
          </a:xfrm>
        </p:grpSpPr>
        <p:sp>
          <p:nvSpPr>
            <p:cNvPr id="191" name="Oval 19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497803" y="9932664"/>
            <a:ext cx="1120415" cy="165180"/>
            <a:chOff x="1497803" y="8349526"/>
            <a:chExt cx="1120415" cy="165180"/>
          </a:xfrm>
        </p:grpSpPr>
        <p:sp>
          <p:nvSpPr>
            <p:cNvPr id="203" name="Oval 20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497803" y="10244340"/>
            <a:ext cx="1120415" cy="165180"/>
            <a:chOff x="1497803" y="8349526"/>
            <a:chExt cx="1120415" cy="165180"/>
          </a:xfrm>
        </p:grpSpPr>
        <p:sp>
          <p:nvSpPr>
            <p:cNvPr id="209" name="Oval 20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936233" y="9932664"/>
            <a:ext cx="1120415" cy="165180"/>
            <a:chOff x="1497803" y="8349526"/>
            <a:chExt cx="1120415" cy="165180"/>
          </a:xfrm>
        </p:grpSpPr>
        <p:sp>
          <p:nvSpPr>
            <p:cNvPr id="215" name="Oval 21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936233" y="10244340"/>
            <a:ext cx="1120415" cy="165180"/>
            <a:chOff x="1497803" y="8349526"/>
            <a:chExt cx="1120415" cy="165180"/>
          </a:xfrm>
        </p:grpSpPr>
        <p:sp>
          <p:nvSpPr>
            <p:cNvPr id="221" name="Oval 22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9" name="Freeform 238"/>
          <p:cNvSpPr/>
          <p:nvPr/>
        </p:nvSpPr>
        <p:spPr>
          <a:xfrm>
            <a:off x="-15923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Freeform 239"/>
          <p:cNvSpPr/>
          <p:nvPr/>
        </p:nvSpPr>
        <p:spPr>
          <a:xfrm>
            <a:off x="-15923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Freeform 240"/>
          <p:cNvSpPr/>
          <p:nvPr/>
        </p:nvSpPr>
        <p:spPr>
          <a:xfrm>
            <a:off x="6826299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Freeform 241"/>
          <p:cNvSpPr/>
          <p:nvPr/>
        </p:nvSpPr>
        <p:spPr>
          <a:xfrm>
            <a:off x="6826299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284</Words>
  <Application>Microsoft Office PowerPoint</Application>
  <PresentationFormat>Personalizado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Black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91</cp:revision>
  <dcterms:created xsi:type="dcterms:W3CDTF">2017-02-16T03:54:32Z</dcterms:created>
  <dcterms:modified xsi:type="dcterms:W3CDTF">2019-02-02T10:58:24Z</dcterms:modified>
</cp:coreProperties>
</file>