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7562850" cy="106886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262626"/>
    <a:srgbClr val="013839"/>
    <a:srgbClr val="037679"/>
    <a:srgbClr val="F89520"/>
    <a:srgbClr val="FBD43E"/>
    <a:srgbClr val="00ABB1"/>
    <a:srgbClr val="BCC8C8"/>
    <a:srgbClr val="FF6699"/>
    <a:srgbClr val="744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05" autoAdjust="0"/>
    <p:restoredTop sz="95324" autoAdjust="0"/>
  </p:normalViewPr>
  <p:slideViewPr>
    <p:cSldViewPr snapToGrid="0">
      <p:cViewPr>
        <p:scale>
          <a:sx n="98" d="100"/>
          <a:sy n="98" d="100"/>
        </p:scale>
        <p:origin x="1230" y="-3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 Maille" userId="065ad68c099279a8" providerId="LiveId" clId="{5CAD12D1-4B44-4D42-B2EE-DCAD6777785C}"/>
    <pc:docChg chg="modSld">
      <pc:chgData name="Axel Maille" userId="065ad68c099279a8" providerId="LiveId" clId="{5CAD12D1-4B44-4D42-B2EE-DCAD6777785C}" dt="2018-11-23T14:11:07.073" v="0" actId="6549"/>
      <pc:docMkLst>
        <pc:docMk/>
      </pc:docMkLst>
      <pc:sldChg chg="modSp">
        <pc:chgData name="Axel Maille" userId="065ad68c099279a8" providerId="LiveId" clId="{5CAD12D1-4B44-4D42-B2EE-DCAD6777785C}" dt="2018-11-23T14:11:07.073" v="0" actId="6549"/>
        <pc:sldMkLst>
          <pc:docMk/>
          <pc:sldMk cId="3635773026" sldId="262"/>
        </pc:sldMkLst>
        <pc:spChg chg="mod">
          <ac:chgData name="Axel Maille" userId="065ad68c099279a8" providerId="LiveId" clId="{5CAD12D1-4B44-4D42-B2EE-DCAD6777785C}" dt="2018-11-23T14:11:07.073" v="0" actId="6549"/>
          <ac:spMkLst>
            <pc:docMk/>
            <pc:sldMk cId="3635773026" sldId="262"/>
            <ac:spMk id="7" creationId="{00000000-0000-0000-0000-000000000000}"/>
          </ac:spMkLst>
        </pc:spChg>
      </pc:sldChg>
    </pc:docChg>
  </pc:docChgLst>
  <pc:docChgLst>
    <pc:chgData name="Axel Maille" userId="065ad68c099279a8" providerId="LiveId" clId="{7D95DC73-C264-D341-B1CB-92D55FA23DFF}"/>
    <pc:docChg chg="undo custSel modSld">
      <pc:chgData name="Axel Maille" userId="065ad68c099279a8" providerId="LiveId" clId="{7D95DC73-C264-D341-B1CB-92D55FA23DFF}" dt="2018-11-10T22:43:52.029" v="292" actId="1076"/>
      <pc:docMkLst>
        <pc:docMk/>
      </pc:docMkLst>
      <pc:sldChg chg="addSp delSp modSp">
        <pc:chgData name="Axel Maille" userId="065ad68c099279a8" providerId="LiveId" clId="{7D95DC73-C264-D341-B1CB-92D55FA23DFF}" dt="2018-11-10T22:43:52.029" v="292" actId="1076"/>
        <pc:sldMkLst>
          <pc:docMk/>
          <pc:sldMk cId="3635773026" sldId="262"/>
        </pc:sldMkLst>
        <pc:spChg chg="mod">
          <ac:chgData name="Axel Maille" userId="065ad68c099279a8" providerId="LiveId" clId="{7D95DC73-C264-D341-B1CB-92D55FA23DFF}" dt="2018-11-10T22:38:46.016" v="41" actId="2711"/>
          <ac:spMkLst>
            <pc:docMk/>
            <pc:sldMk cId="3635773026" sldId="262"/>
            <ac:spMk id="2" creationId="{00000000-0000-0000-0000-000000000000}"/>
          </ac:spMkLst>
        </pc:spChg>
        <pc:spChg chg="del mod">
          <ac:chgData name="Axel Maille" userId="065ad68c099279a8" providerId="LiveId" clId="{7D95DC73-C264-D341-B1CB-92D55FA23DFF}" dt="2018-11-10T22:41:09.246" v="98"/>
          <ac:spMkLst>
            <pc:docMk/>
            <pc:sldMk cId="3635773026" sldId="262"/>
            <ac:spMk id="6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42:16.639" v="159" actId="1076"/>
          <ac:spMkLst>
            <pc:docMk/>
            <pc:sldMk cId="3635773026" sldId="262"/>
            <ac:spMk id="7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43:37.347" v="291" actId="1076"/>
          <ac:spMkLst>
            <pc:docMk/>
            <pc:sldMk cId="3635773026" sldId="262"/>
            <ac:spMk id="8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38:46.016" v="41" actId="2711"/>
          <ac:spMkLst>
            <pc:docMk/>
            <pc:sldMk cId="3635773026" sldId="262"/>
            <ac:spMk id="9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43:52.029" v="292" actId="1076"/>
          <ac:spMkLst>
            <pc:docMk/>
            <pc:sldMk cId="3635773026" sldId="262"/>
            <ac:spMk id="10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43:52.029" v="292" actId="1076"/>
          <ac:spMkLst>
            <pc:docMk/>
            <pc:sldMk cId="3635773026" sldId="262"/>
            <ac:spMk id="15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43:52.029" v="292" actId="1076"/>
          <ac:spMkLst>
            <pc:docMk/>
            <pc:sldMk cId="3635773026" sldId="262"/>
            <ac:spMk id="16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43:52.029" v="292" actId="1076"/>
          <ac:spMkLst>
            <pc:docMk/>
            <pc:sldMk cId="3635773026" sldId="262"/>
            <ac:spMk id="17" creationId="{00000000-0000-0000-0000-000000000000}"/>
          </ac:spMkLst>
        </pc:spChg>
        <pc:spChg chg="del mod">
          <ac:chgData name="Axel Maille" userId="065ad68c099279a8" providerId="LiveId" clId="{7D95DC73-C264-D341-B1CB-92D55FA23DFF}" dt="2018-11-10T22:42:08.317" v="158" actId="478"/>
          <ac:spMkLst>
            <pc:docMk/>
            <pc:sldMk cId="3635773026" sldId="262"/>
            <ac:spMk id="18" creationId="{00000000-0000-0000-0000-000000000000}"/>
          </ac:spMkLst>
        </pc:spChg>
        <pc:spChg chg="del mod">
          <ac:chgData name="Axel Maille" userId="065ad68c099279a8" providerId="LiveId" clId="{7D95DC73-C264-D341-B1CB-92D55FA23DFF}" dt="2018-11-10T22:42:05.765" v="157" actId="478"/>
          <ac:spMkLst>
            <pc:docMk/>
            <pc:sldMk cId="3635773026" sldId="262"/>
            <ac:spMk id="19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42:31.581" v="175" actId="20577"/>
          <ac:spMkLst>
            <pc:docMk/>
            <pc:sldMk cId="3635773026" sldId="262"/>
            <ac:spMk id="20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42:24.335" v="160" actId="1076"/>
          <ac:spMkLst>
            <pc:docMk/>
            <pc:sldMk cId="3635773026" sldId="262"/>
            <ac:spMk id="21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42:41.341" v="197" actId="20577"/>
          <ac:spMkLst>
            <pc:docMk/>
            <pc:sldMk cId="3635773026" sldId="262"/>
            <ac:spMk id="22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42:46.813" v="206" actId="20577"/>
          <ac:spMkLst>
            <pc:docMk/>
            <pc:sldMk cId="3635773026" sldId="262"/>
            <ac:spMk id="23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42:51.243" v="219" actId="20577"/>
          <ac:spMkLst>
            <pc:docMk/>
            <pc:sldMk cId="3635773026" sldId="262"/>
            <ac:spMk id="24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42:54.877" v="226" actId="20577"/>
          <ac:spMkLst>
            <pc:docMk/>
            <pc:sldMk cId="3635773026" sldId="262"/>
            <ac:spMk id="25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42:57.245" v="233" actId="20577"/>
          <ac:spMkLst>
            <pc:docMk/>
            <pc:sldMk cId="3635773026" sldId="262"/>
            <ac:spMk id="26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43:00.149" v="241" actId="20577"/>
          <ac:spMkLst>
            <pc:docMk/>
            <pc:sldMk cId="3635773026" sldId="262"/>
            <ac:spMk id="27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43:03.379" v="249" actId="20577"/>
          <ac:spMkLst>
            <pc:docMk/>
            <pc:sldMk cId="3635773026" sldId="262"/>
            <ac:spMk id="28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43:06.988" v="260" actId="20577"/>
          <ac:spMkLst>
            <pc:docMk/>
            <pc:sldMk cId="3635773026" sldId="262"/>
            <ac:spMk id="29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43:10.408" v="267" actId="20577"/>
          <ac:spMkLst>
            <pc:docMk/>
            <pc:sldMk cId="3635773026" sldId="262"/>
            <ac:spMk id="30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43:16.478" v="274" actId="20577"/>
          <ac:spMkLst>
            <pc:docMk/>
            <pc:sldMk cId="3635773026" sldId="262"/>
            <ac:spMk id="31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43:19.955" v="282" actId="20577"/>
          <ac:spMkLst>
            <pc:docMk/>
            <pc:sldMk cId="3635773026" sldId="262"/>
            <ac:spMk id="32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43:24.045" v="290" actId="20577"/>
          <ac:spMkLst>
            <pc:docMk/>
            <pc:sldMk cId="3635773026" sldId="262"/>
            <ac:spMk id="33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38:46.016" v="41" actId="2711"/>
          <ac:spMkLst>
            <pc:docMk/>
            <pc:sldMk cId="3635773026" sldId="262"/>
            <ac:spMk id="35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38:46.016" v="41" actId="2711"/>
          <ac:spMkLst>
            <pc:docMk/>
            <pc:sldMk cId="3635773026" sldId="262"/>
            <ac:spMk id="38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38:46.016" v="41" actId="2711"/>
          <ac:spMkLst>
            <pc:docMk/>
            <pc:sldMk cId="3635773026" sldId="262"/>
            <ac:spMk id="41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42:37.589" v="191" actId="20577"/>
          <ac:spMkLst>
            <pc:docMk/>
            <pc:sldMk cId="3635773026" sldId="262"/>
            <ac:spMk id="56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38:46.016" v="41" actId="2711"/>
          <ac:spMkLst>
            <pc:docMk/>
            <pc:sldMk cId="3635773026" sldId="262"/>
            <ac:spMk id="57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38:46.016" v="41" actId="2711"/>
          <ac:spMkLst>
            <pc:docMk/>
            <pc:sldMk cId="3635773026" sldId="262"/>
            <ac:spMk id="58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38:46.016" v="41" actId="2711"/>
          <ac:spMkLst>
            <pc:docMk/>
            <pc:sldMk cId="3635773026" sldId="262"/>
            <ac:spMk id="59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39:20.470" v="48" actId="6549"/>
          <ac:spMkLst>
            <pc:docMk/>
            <pc:sldMk cId="3635773026" sldId="262"/>
            <ac:spMk id="60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38:46.016" v="41" actId="2711"/>
          <ac:spMkLst>
            <pc:docMk/>
            <pc:sldMk cId="3635773026" sldId="262"/>
            <ac:spMk id="61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39:03.857" v="43" actId="207"/>
          <ac:spMkLst>
            <pc:docMk/>
            <pc:sldMk cId="3635773026" sldId="262"/>
            <ac:spMk id="62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39:11.952" v="45" actId="255"/>
          <ac:spMkLst>
            <pc:docMk/>
            <pc:sldMk cId="3635773026" sldId="262"/>
            <ac:spMk id="63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39:06.812" v="44"/>
          <ac:spMkLst>
            <pc:docMk/>
            <pc:sldMk cId="3635773026" sldId="262"/>
            <ac:spMk id="64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39:13.779" v="46" actId="255"/>
          <ac:spMkLst>
            <pc:docMk/>
            <pc:sldMk cId="3635773026" sldId="262"/>
            <ac:spMk id="65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38:46.016" v="41" actId="2711"/>
          <ac:spMkLst>
            <pc:docMk/>
            <pc:sldMk cId="3635773026" sldId="262"/>
            <ac:spMk id="66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38:46.016" v="41" actId="2711"/>
          <ac:spMkLst>
            <pc:docMk/>
            <pc:sldMk cId="3635773026" sldId="262"/>
            <ac:spMk id="67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39:22.484" v="50" actId="6549"/>
          <ac:spMkLst>
            <pc:docMk/>
            <pc:sldMk cId="3635773026" sldId="262"/>
            <ac:spMk id="68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38:46.016" v="41" actId="2711"/>
          <ac:spMkLst>
            <pc:docMk/>
            <pc:sldMk cId="3635773026" sldId="262"/>
            <ac:spMk id="69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38:46.016" v="41" actId="2711"/>
          <ac:spMkLst>
            <pc:docMk/>
            <pc:sldMk cId="3635773026" sldId="262"/>
            <ac:spMk id="70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39:24.120" v="51" actId="6549"/>
          <ac:spMkLst>
            <pc:docMk/>
            <pc:sldMk cId="3635773026" sldId="262"/>
            <ac:spMk id="71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38:46.016" v="41" actId="2711"/>
          <ac:spMkLst>
            <pc:docMk/>
            <pc:sldMk cId="3635773026" sldId="262"/>
            <ac:spMk id="72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38:46.016" v="41" actId="2711"/>
          <ac:spMkLst>
            <pc:docMk/>
            <pc:sldMk cId="3635773026" sldId="262"/>
            <ac:spMk id="73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39:26.118" v="52" actId="6549"/>
          <ac:spMkLst>
            <pc:docMk/>
            <pc:sldMk cId="3635773026" sldId="262"/>
            <ac:spMk id="74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38:46.016" v="41" actId="2711"/>
          <ac:spMkLst>
            <pc:docMk/>
            <pc:sldMk cId="3635773026" sldId="262"/>
            <ac:spMk id="91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38:46.016" v="41" actId="2711"/>
          <ac:spMkLst>
            <pc:docMk/>
            <pc:sldMk cId="3635773026" sldId="262"/>
            <ac:spMk id="92" creationId="{00000000-0000-0000-0000-000000000000}"/>
          </ac:spMkLst>
        </pc:spChg>
        <pc:spChg chg="add mod">
          <ac:chgData name="Axel Maille" userId="065ad68c099279a8" providerId="LiveId" clId="{7D95DC73-C264-D341-B1CB-92D55FA23DFF}" dt="2018-11-10T22:41:15.236" v="100" actId="1076"/>
          <ac:spMkLst>
            <pc:docMk/>
            <pc:sldMk cId="3635773026" sldId="262"/>
            <ac:spMk id="95" creationId="{4C5D18C1-8754-264A-BBCC-DB2983017D23}"/>
          </ac:spMkLst>
        </pc:spChg>
        <pc:spChg chg="mod">
          <ac:chgData name="Axel Maille" userId="065ad68c099279a8" providerId="LiveId" clId="{7D95DC73-C264-D341-B1CB-92D55FA23DFF}" dt="2018-11-10T22:38:46.016" v="41" actId="2711"/>
          <ac:spMkLst>
            <pc:docMk/>
            <pc:sldMk cId="3635773026" sldId="262"/>
            <ac:spMk id="102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38:46.016" v="41" actId="2711"/>
          <ac:spMkLst>
            <pc:docMk/>
            <pc:sldMk cId="3635773026" sldId="262"/>
            <ac:spMk id="105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38:46.016" v="41" actId="2711"/>
          <ac:spMkLst>
            <pc:docMk/>
            <pc:sldMk cId="3635773026" sldId="262"/>
            <ac:spMk id="108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38:46.016" v="41" actId="2711"/>
          <ac:spMkLst>
            <pc:docMk/>
            <pc:sldMk cId="3635773026" sldId="262"/>
            <ac:spMk id="111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38:46.016" v="41" actId="2711"/>
          <ac:spMkLst>
            <pc:docMk/>
            <pc:sldMk cId="3635773026" sldId="262"/>
            <ac:spMk id="114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38:46.016" v="41" actId="2711"/>
          <ac:spMkLst>
            <pc:docMk/>
            <pc:sldMk cId="3635773026" sldId="262"/>
            <ac:spMk id="117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38:46.016" v="41" actId="2711"/>
          <ac:spMkLst>
            <pc:docMk/>
            <pc:sldMk cId="3635773026" sldId="262"/>
            <ac:spMk id="120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38:46.016" v="41" actId="2711"/>
          <ac:spMkLst>
            <pc:docMk/>
            <pc:sldMk cId="3635773026" sldId="262"/>
            <ac:spMk id="126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38:46.016" v="41" actId="2711"/>
          <ac:spMkLst>
            <pc:docMk/>
            <pc:sldMk cId="3635773026" sldId="262"/>
            <ac:spMk id="129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38:46.016" v="41" actId="2711"/>
          <ac:spMkLst>
            <pc:docMk/>
            <pc:sldMk cId="3635773026" sldId="262"/>
            <ac:spMk id="132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38:46.016" v="41" actId="2711"/>
          <ac:spMkLst>
            <pc:docMk/>
            <pc:sldMk cId="3635773026" sldId="262"/>
            <ac:spMk id="135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38:46.016" v="41" actId="2711"/>
          <ac:spMkLst>
            <pc:docMk/>
            <pc:sldMk cId="3635773026" sldId="262"/>
            <ac:spMk id="136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38:46.016" v="41" actId="2711"/>
          <ac:spMkLst>
            <pc:docMk/>
            <pc:sldMk cId="3635773026" sldId="262"/>
            <ac:spMk id="137" creationId="{00000000-0000-0000-0000-000000000000}"/>
          </ac:spMkLst>
        </pc:spChg>
        <pc:spChg chg="mod">
          <ac:chgData name="Axel Maille" userId="065ad68c099279a8" providerId="LiveId" clId="{7D95DC73-C264-D341-B1CB-92D55FA23DFF}" dt="2018-11-10T22:38:46.016" v="41" actId="2711"/>
          <ac:spMkLst>
            <pc:docMk/>
            <pc:sldMk cId="3635773026" sldId="262"/>
            <ac:spMk id="138" creationId="{00000000-0000-0000-0000-000000000000}"/>
          </ac:spMkLst>
        </pc:spChg>
        <pc:grpChg chg="mod">
          <ac:chgData name="Axel Maille" userId="065ad68c099279a8" providerId="LiveId" clId="{7D95DC73-C264-D341-B1CB-92D55FA23DFF}" dt="2018-11-10T22:39:47.356" v="72" actId="1076"/>
          <ac:grpSpMkLst>
            <pc:docMk/>
            <pc:sldMk cId="3635773026" sldId="262"/>
            <ac:grpSpMk id="34" creationId="{00000000-0000-0000-0000-000000000000}"/>
          </ac:grpSpMkLst>
        </pc:grpChg>
        <pc:grpChg chg="mod">
          <ac:chgData name="Axel Maille" userId="065ad68c099279a8" providerId="LiveId" clId="{7D95DC73-C264-D341-B1CB-92D55FA23DFF}" dt="2018-11-10T22:42:24.335" v="160" actId="1076"/>
          <ac:grpSpMkLst>
            <pc:docMk/>
            <pc:sldMk cId="3635773026" sldId="262"/>
            <ac:grpSpMk id="39" creationId="{00000000-0000-0000-0000-000000000000}"/>
          </ac:grpSpMkLst>
        </pc:grpChg>
        <pc:grpChg chg="mod">
          <ac:chgData name="Axel Maille" userId="065ad68c099279a8" providerId="LiveId" clId="{7D95DC73-C264-D341-B1CB-92D55FA23DFF}" dt="2018-11-10T22:42:24.335" v="160" actId="1076"/>
          <ac:grpSpMkLst>
            <pc:docMk/>
            <pc:sldMk cId="3635773026" sldId="262"/>
            <ac:grpSpMk id="103" creationId="{00000000-0000-0000-0000-000000000000}"/>
          </ac:grpSpMkLst>
        </pc:grpChg>
        <pc:grpChg chg="mod">
          <ac:chgData name="Axel Maille" userId="065ad68c099279a8" providerId="LiveId" clId="{7D95DC73-C264-D341-B1CB-92D55FA23DFF}" dt="2018-11-10T22:42:24.335" v="160" actId="1076"/>
          <ac:grpSpMkLst>
            <pc:docMk/>
            <pc:sldMk cId="3635773026" sldId="262"/>
            <ac:grpSpMk id="106" creationId="{00000000-0000-0000-0000-000000000000}"/>
          </ac:grpSpMkLst>
        </pc:grpChg>
        <pc:grpChg chg="mod">
          <ac:chgData name="Axel Maille" userId="065ad68c099279a8" providerId="LiveId" clId="{7D95DC73-C264-D341-B1CB-92D55FA23DFF}" dt="2018-11-10T22:42:24.335" v="160" actId="1076"/>
          <ac:grpSpMkLst>
            <pc:docMk/>
            <pc:sldMk cId="3635773026" sldId="262"/>
            <ac:grpSpMk id="109" creationId="{00000000-0000-0000-0000-000000000000}"/>
          </ac:grpSpMkLst>
        </pc:grpChg>
        <pc:grpChg chg="mod">
          <ac:chgData name="Axel Maille" userId="065ad68c099279a8" providerId="LiveId" clId="{7D95DC73-C264-D341-B1CB-92D55FA23DFF}" dt="2018-11-10T22:42:24.335" v="160" actId="1076"/>
          <ac:grpSpMkLst>
            <pc:docMk/>
            <pc:sldMk cId="3635773026" sldId="262"/>
            <ac:grpSpMk id="112" creationId="{00000000-0000-0000-0000-000000000000}"/>
          </ac:grpSpMkLst>
        </pc:grpChg>
        <pc:grpChg chg="mod">
          <ac:chgData name="Axel Maille" userId="065ad68c099279a8" providerId="LiveId" clId="{7D95DC73-C264-D341-B1CB-92D55FA23DFF}" dt="2018-11-10T22:42:24.335" v="160" actId="1076"/>
          <ac:grpSpMkLst>
            <pc:docMk/>
            <pc:sldMk cId="3635773026" sldId="262"/>
            <ac:grpSpMk id="115" creationId="{00000000-0000-0000-0000-000000000000}"/>
          </ac:grpSpMkLst>
        </pc:grpChg>
        <pc:grpChg chg="mod">
          <ac:chgData name="Axel Maille" userId="065ad68c099279a8" providerId="LiveId" clId="{7D95DC73-C264-D341-B1CB-92D55FA23DFF}" dt="2018-11-10T22:42:24.335" v="160" actId="1076"/>
          <ac:grpSpMkLst>
            <pc:docMk/>
            <pc:sldMk cId="3635773026" sldId="262"/>
            <ac:grpSpMk id="118" creationId="{00000000-0000-0000-0000-000000000000}"/>
          </ac:grpSpMkLst>
        </pc:grpChg>
        <pc:grpChg chg="mod">
          <ac:chgData name="Axel Maille" userId="065ad68c099279a8" providerId="LiveId" clId="{7D95DC73-C264-D341-B1CB-92D55FA23DFF}" dt="2018-11-10T22:42:24.335" v="160" actId="1076"/>
          <ac:grpSpMkLst>
            <pc:docMk/>
            <pc:sldMk cId="3635773026" sldId="262"/>
            <ac:grpSpMk id="124" creationId="{00000000-0000-0000-0000-000000000000}"/>
          </ac:grpSpMkLst>
        </pc:grpChg>
        <pc:grpChg chg="mod">
          <ac:chgData name="Axel Maille" userId="065ad68c099279a8" providerId="LiveId" clId="{7D95DC73-C264-D341-B1CB-92D55FA23DFF}" dt="2018-11-10T22:42:24.335" v="160" actId="1076"/>
          <ac:grpSpMkLst>
            <pc:docMk/>
            <pc:sldMk cId="3635773026" sldId="262"/>
            <ac:grpSpMk id="127" creationId="{00000000-0000-0000-0000-000000000000}"/>
          </ac:grpSpMkLst>
        </pc:grpChg>
        <pc:grpChg chg="mod">
          <ac:chgData name="Axel Maille" userId="065ad68c099279a8" providerId="LiveId" clId="{7D95DC73-C264-D341-B1CB-92D55FA23DFF}" dt="2018-11-10T22:42:24.335" v="160" actId="1076"/>
          <ac:grpSpMkLst>
            <pc:docMk/>
            <pc:sldMk cId="3635773026" sldId="262"/>
            <ac:grpSpMk id="130" creationId="{00000000-0000-0000-0000-000000000000}"/>
          </ac:grpSpMkLst>
        </pc:grpChg>
        <pc:grpChg chg="mod">
          <ac:chgData name="Axel Maille" userId="065ad68c099279a8" providerId="LiveId" clId="{7D95DC73-C264-D341-B1CB-92D55FA23DFF}" dt="2018-11-10T22:42:24.335" v="160" actId="1076"/>
          <ac:grpSpMkLst>
            <pc:docMk/>
            <pc:sldMk cId="3635773026" sldId="262"/>
            <ac:grpSpMk id="133" creationId="{00000000-0000-0000-0000-000000000000}"/>
          </ac:grpSpMkLst>
        </pc:grpChg>
        <pc:picChg chg="add mod modCrop">
          <ac:chgData name="Axel Maille" userId="065ad68c099279a8" providerId="LiveId" clId="{7D95DC73-C264-D341-B1CB-92D55FA23DFF}" dt="2018-11-10T22:41:17.450" v="101" actId="1076"/>
          <ac:picMkLst>
            <pc:docMk/>
            <pc:sldMk cId="3635773026" sldId="262"/>
            <ac:picMk id="4" creationId="{44828C93-0FEC-DA4E-8FFA-FE78535776F6}"/>
          </ac:picMkLst>
        </pc:picChg>
        <pc:picChg chg="mod">
          <ac:chgData name="Axel Maille" userId="065ad68c099279a8" providerId="LiveId" clId="{7D95DC73-C264-D341-B1CB-92D55FA23DFF}" dt="2018-11-10T22:43:52.029" v="292" actId="1076"/>
          <ac:picMkLst>
            <pc:docMk/>
            <pc:sldMk cId="3635773026" sldId="262"/>
            <ac:picMk id="11" creationId="{00000000-0000-0000-0000-000000000000}"/>
          </ac:picMkLst>
        </pc:picChg>
        <pc:picChg chg="mod">
          <ac:chgData name="Axel Maille" userId="065ad68c099279a8" providerId="LiveId" clId="{7D95DC73-C264-D341-B1CB-92D55FA23DFF}" dt="2018-11-10T22:43:52.029" v="292" actId="1076"/>
          <ac:picMkLst>
            <pc:docMk/>
            <pc:sldMk cId="3635773026" sldId="262"/>
            <ac:picMk id="12" creationId="{00000000-0000-0000-0000-000000000000}"/>
          </ac:picMkLst>
        </pc:picChg>
        <pc:picChg chg="mod">
          <ac:chgData name="Axel Maille" userId="065ad68c099279a8" providerId="LiveId" clId="{7D95DC73-C264-D341-B1CB-92D55FA23DFF}" dt="2018-11-10T22:43:52.029" v="292" actId="1076"/>
          <ac:picMkLst>
            <pc:docMk/>
            <pc:sldMk cId="3635773026" sldId="262"/>
            <ac:picMk id="13" creationId="{00000000-0000-0000-0000-000000000000}"/>
          </ac:picMkLst>
        </pc:picChg>
        <pc:picChg chg="mod">
          <ac:chgData name="Axel Maille" userId="065ad68c099279a8" providerId="LiveId" clId="{7D95DC73-C264-D341-B1CB-92D55FA23DFF}" dt="2018-11-10T22:43:52.029" v="292" actId="1076"/>
          <ac:picMkLst>
            <pc:docMk/>
            <pc:sldMk cId="3635773026" sldId="262"/>
            <ac:picMk id="14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5A0C0-DB6A-48AE-A70D-902ED21F20AC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E62D0-BBB8-4548-9060-0AFEB7043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41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3DFDC-F2B9-4F30-BDAA-BC05729E134E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2E116-EA87-488E-9C06-182B3B0258C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9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1749275"/>
            <a:ext cx="6428423" cy="3721230"/>
          </a:xfrm>
        </p:spPr>
        <p:txBody>
          <a:bodyPr anchor="b"/>
          <a:lstStyle>
            <a:lvl1pPr algn="ctr">
              <a:defRPr sz="496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356" y="5614010"/>
            <a:ext cx="5672138" cy="2580613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150" indent="0" algn="ctr">
              <a:buNone/>
              <a:defRPr sz="1654"/>
            </a:lvl2pPr>
            <a:lvl3pPr marL="756300" indent="0" algn="ctr">
              <a:buNone/>
              <a:defRPr sz="1489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76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2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2165" y="569071"/>
            <a:ext cx="1630740" cy="90581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46" y="569071"/>
            <a:ext cx="4797683" cy="90581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69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6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7" y="2664740"/>
            <a:ext cx="6522958" cy="4446176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07" y="7152978"/>
            <a:ext cx="6522958" cy="233813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5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946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8693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3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569073"/>
            <a:ext cx="6522958" cy="20659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2" y="2620202"/>
            <a:ext cx="3199440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932" y="3904322"/>
            <a:ext cx="3199440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8693" y="2620202"/>
            <a:ext cx="3215196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8693" y="3904322"/>
            <a:ext cx="3215196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30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15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7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96" y="1538968"/>
            <a:ext cx="3828693" cy="7595861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5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5196" y="1538968"/>
            <a:ext cx="3828693" cy="7595861"/>
          </a:xfrm>
        </p:spPr>
        <p:txBody>
          <a:bodyPr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02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14ED4-880B-4692-AE45-F5A6422D4F01}" type="datetimeFigureOut">
              <a:rPr lang="en-GB" smtClean="0"/>
              <a:t>02/02/2019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86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/>
          <p:cNvSpPr/>
          <p:nvPr/>
        </p:nvSpPr>
        <p:spPr>
          <a:xfrm>
            <a:off x="-9749" y="0"/>
            <a:ext cx="2736715" cy="106886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33"/>
          <p:cNvGrpSpPr/>
          <p:nvPr/>
        </p:nvGrpSpPr>
        <p:grpSpPr>
          <a:xfrm>
            <a:off x="2726966" y="-1"/>
            <a:ext cx="4839825" cy="2757227"/>
            <a:chOff x="2726966" y="0"/>
            <a:chExt cx="4839825" cy="2259980"/>
          </a:xfrm>
        </p:grpSpPr>
        <p:sp>
          <p:nvSpPr>
            <p:cNvPr id="92" name="Pentagon 91"/>
            <p:cNvSpPr/>
            <p:nvPr/>
          </p:nvSpPr>
          <p:spPr>
            <a:xfrm rot="5400000">
              <a:off x="4133408" y="-1173404"/>
              <a:ext cx="2026942" cy="4839825"/>
            </a:xfrm>
            <a:prstGeom prst="homePlate">
              <a:avLst>
                <a:gd name="adj" fmla="val 23785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Pentagon 1"/>
            <p:cNvSpPr/>
            <p:nvPr/>
          </p:nvSpPr>
          <p:spPr>
            <a:xfrm rot="5400000">
              <a:off x="4133408" y="-1406442"/>
              <a:ext cx="2026942" cy="4839825"/>
            </a:xfrm>
            <a:prstGeom prst="homePlate">
              <a:avLst>
                <a:gd name="adj" fmla="val 2378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3050988" y="2942011"/>
            <a:ext cx="1937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BERUFSERFAHRUNGEN </a:t>
            </a:r>
            <a:endParaRPr lang="en-GB" sz="1400" b="1" dirty="0">
              <a:solidFill>
                <a:schemeClr val="bg1">
                  <a:lumMod val="50000"/>
                </a:schemeClr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50988" y="3283325"/>
            <a:ext cx="10291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986072" y="3283325"/>
            <a:ext cx="32841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err="1">
                <a:cs typeface="Lato" panose="020F0502020204030203" pitchFamily="34" charset="0"/>
              </a:rPr>
              <a:t>Unternehmen</a:t>
            </a:r>
            <a:r>
              <a:rPr lang="en-GB" sz="1000" b="1" dirty="0">
                <a:cs typeface="Lato" panose="020F0502020204030203" pitchFamily="34" charset="0"/>
              </a:rPr>
              <a:t> </a:t>
            </a:r>
            <a:endParaRPr lang="en-GB" sz="1000" b="1" dirty="0" smtClean="0">
              <a:cs typeface="Lato" panose="020F0502020204030203" pitchFamily="34" charset="0"/>
            </a:endParaRPr>
          </a:p>
          <a:p>
            <a:r>
              <a:rPr lang="en-GB" sz="1000" i="1" dirty="0" err="1">
                <a:cs typeface="Lato" panose="020F0502020204030203" pitchFamily="34" charset="0"/>
              </a:rPr>
              <a:t>Berufsbezeichnung</a:t>
            </a:r>
            <a:r>
              <a:rPr lang="en-GB" sz="1000" i="1" dirty="0">
                <a:cs typeface="Lato" panose="020F0502020204030203" pitchFamily="34" charset="0"/>
              </a:rPr>
              <a:t> </a:t>
            </a:r>
            <a:endParaRPr lang="en-GB" sz="1000" i="1" dirty="0">
              <a:cs typeface="Lato" panose="020F0502020204030203" pitchFamily="34" charset="0"/>
            </a:endParaRPr>
          </a:p>
          <a:p>
            <a:pPr defTabSz="685800">
              <a:defRPr/>
            </a:pPr>
            <a:r>
              <a:rPr lang="fr-FR" sz="1000" dirty="0" err="1">
                <a:ea typeface="Lato" charset="0"/>
                <a:cs typeface="Lato" charset="0"/>
              </a:rPr>
              <a:t>Lorem</a:t>
            </a:r>
            <a:r>
              <a:rPr lang="fr-FR" sz="1000" dirty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ipsum</a:t>
            </a:r>
            <a:r>
              <a:rPr lang="fr-FR" sz="1000" dirty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dolor</a:t>
            </a:r>
            <a:r>
              <a:rPr lang="fr-FR" sz="1000" dirty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sit</a:t>
            </a:r>
            <a:r>
              <a:rPr lang="fr-FR" sz="1000" dirty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amet</a:t>
            </a:r>
            <a:r>
              <a:rPr lang="fr-FR" sz="1000" dirty="0">
                <a:ea typeface="Lato" charset="0"/>
                <a:cs typeface="Lato" charset="0"/>
              </a:rPr>
              <a:t>, </a:t>
            </a:r>
            <a:r>
              <a:rPr lang="fr-FR" sz="1000" dirty="0" err="1">
                <a:ea typeface="Lato" charset="0"/>
                <a:cs typeface="Lato" charset="0"/>
              </a:rPr>
              <a:t>consectetur</a:t>
            </a:r>
            <a:r>
              <a:rPr lang="fr-FR" sz="1000" dirty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adipiscing</a:t>
            </a:r>
            <a:r>
              <a:rPr lang="fr-FR" sz="1000" dirty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elit</a:t>
            </a:r>
            <a:r>
              <a:rPr lang="fr-FR" sz="1000" dirty="0">
                <a:ea typeface="Lato" charset="0"/>
                <a:cs typeface="Lato" charset="0"/>
              </a:rPr>
              <a:t>. </a:t>
            </a:r>
            <a:r>
              <a:rPr lang="fr-FR" sz="1000" dirty="0" err="1">
                <a:ea typeface="Lato" charset="0"/>
                <a:cs typeface="Lato" charset="0"/>
              </a:rPr>
              <a:t>Morbi</a:t>
            </a:r>
            <a:r>
              <a:rPr lang="fr-FR" sz="1000" dirty="0">
                <a:ea typeface="Lato" charset="0"/>
                <a:cs typeface="Lato" charset="0"/>
              </a:rPr>
              <a:t> tristique </a:t>
            </a:r>
            <a:r>
              <a:rPr lang="fr-FR" sz="1000" dirty="0" err="1">
                <a:ea typeface="Lato" charset="0"/>
                <a:cs typeface="Lato" charset="0"/>
              </a:rPr>
              <a:t>sapien</a:t>
            </a:r>
            <a:r>
              <a:rPr lang="fr-FR" sz="1000" dirty="0">
                <a:ea typeface="Lato" charset="0"/>
                <a:cs typeface="Lato" charset="0"/>
              </a:rPr>
              <a:t> nec </a:t>
            </a:r>
            <a:r>
              <a:rPr lang="fr-FR" sz="1000" dirty="0" err="1">
                <a:ea typeface="Lato" charset="0"/>
                <a:cs typeface="Lato" charset="0"/>
              </a:rPr>
              <a:t>nulla</a:t>
            </a:r>
            <a:r>
              <a:rPr lang="fr-FR" sz="1000" dirty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rutrum</a:t>
            </a:r>
            <a:r>
              <a:rPr lang="fr-FR" sz="1000" dirty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imperdiet</a:t>
            </a:r>
            <a:r>
              <a:rPr lang="fr-FR" sz="1000" dirty="0">
                <a:ea typeface="Lato" charset="0"/>
                <a:cs typeface="Lato" charset="0"/>
              </a:rPr>
              <a:t>. </a:t>
            </a:r>
            <a:r>
              <a:rPr lang="fr-FR" sz="1000" dirty="0" err="1">
                <a:ea typeface="Lato" charset="0"/>
                <a:cs typeface="Lato" charset="0"/>
              </a:rPr>
              <a:t>Nullam</a:t>
            </a:r>
            <a:r>
              <a:rPr lang="fr-FR" sz="1000" dirty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faucibus</a:t>
            </a:r>
            <a:r>
              <a:rPr lang="fr-FR" sz="1000" dirty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augue</a:t>
            </a:r>
            <a:r>
              <a:rPr lang="fr-FR" sz="1000" dirty="0">
                <a:ea typeface="Lato" charset="0"/>
                <a:cs typeface="Lato" charset="0"/>
              </a:rPr>
              <a:t> id </a:t>
            </a:r>
            <a:r>
              <a:rPr lang="fr-FR" sz="1000" dirty="0" err="1">
                <a:ea typeface="Lato" charset="0"/>
                <a:cs typeface="Lato" charset="0"/>
              </a:rPr>
              <a:t>velit</a:t>
            </a:r>
            <a:r>
              <a:rPr lang="fr-FR" sz="1000" dirty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luctus</a:t>
            </a:r>
            <a:r>
              <a:rPr lang="fr-FR" sz="1000" dirty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maximus</a:t>
            </a:r>
            <a:r>
              <a:rPr lang="fr-FR" sz="1000" dirty="0">
                <a:ea typeface="Lato" charset="0"/>
                <a:cs typeface="Lato" charset="0"/>
              </a:rPr>
              <a:t>. 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3068250" y="3544935"/>
            <a:ext cx="846386" cy="61820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ea typeface="Roboto" pitchFamily="2" charset="0"/>
              </a:rPr>
              <a:t>LOGO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050988" y="8330781"/>
            <a:ext cx="1589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AUSBILDUNG </a:t>
            </a:r>
            <a:endParaRPr lang="en-GB" sz="1400" b="1" dirty="0">
              <a:solidFill>
                <a:schemeClr val="bg1">
                  <a:lumMod val="50000"/>
                </a:schemeClr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781630" y="8658304"/>
            <a:ext cx="36967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Universität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– </a:t>
            </a:r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Grad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</a:p>
          <a:p>
            <a:r>
              <a:rPr lang="fr-F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Lorem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Morbi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tristique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sapien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nulla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rutrum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imperdiet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.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50988" y="8658304"/>
            <a:ext cx="650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solidFill>
                  <a:schemeClr val="bg1">
                    <a:lumMod val="50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2014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781630" y="9299392"/>
            <a:ext cx="36967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Universität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– </a:t>
            </a:r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Grad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</a:p>
          <a:p>
            <a:r>
              <a:rPr lang="fr-F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Lorem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Morbi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tristique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sapien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nulla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rutrum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imperdiet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.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050988" y="9299392"/>
            <a:ext cx="650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solidFill>
                  <a:schemeClr val="bg1">
                    <a:lumMod val="50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2014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050988" y="4470072"/>
            <a:ext cx="10291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986072" y="4470072"/>
            <a:ext cx="32841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err="1">
                <a:cs typeface="Lato" panose="020F0502020204030203" pitchFamily="34" charset="0"/>
              </a:rPr>
              <a:t>Unternehmen</a:t>
            </a:r>
            <a:r>
              <a:rPr lang="en-GB" sz="1000" b="1" dirty="0">
                <a:cs typeface="Lato" panose="020F0502020204030203" pitchFamily="34" charset="0"/>
              </a:rPr>
              <a:t> </a:t>
            </a:r>
          </a:p>
          <a:p>
            <a:r>
              <a:rPr lang="en-GB" sz="1000" i="1" dirty="0" err="1">
                <a:cs typeface="Lato" panose="020F0502020204030203" pitchFamily="34" charset="0"/>
              </a:rPr>
              <a:t>Berufsbezeichnung</a:t>
            </a:r>
            <a:r>
              <a:rPr lang="en-GB" sz="1000" i="1" dirty="0">
                <a:cs typeface="Lato" panose="020F0502020204030203" pitchFamily="34" charset="0"/>
              </a:rPr>
              <a:t> </a:t>
            </a:r>
          </a:p>
          <a:p>
            <a:pPr defTabSz="685800">
              <a:defRPr/>
            </a:pPr>
            <a:r>
              <a:rPr lang="fr-FR" sz="1000" dirty="0" err="1" smtClean="0">
                <a:ea typeface="Lato" charset="0"/>
                <a:cs typeface="Lato" charset="0"/>
              </a:rPr>
              <a:t>Lorem</a:t>
            </a:r>
            <a:r>
              <a:rPr lang="fr-FR" sz="1000" dirty="0" smtClean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ipsum</a:t>
            </a:r>
            <a:r>
              <a:rPr lang="fr-FR" sz="1000" dirty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dolor</a:t>
            </a:r>
            <a:r>
              <a:rPr lang="fr-FR" sz="1000" dirty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sit</a:t>
            </a:r>
            <a:r>
              <a:rPr lang="fr-FR" sz="1000" dirty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amet</a:t>
            </a:r>
            <a:r>
              <a:rPr lang="fr-FR" sz="1000" dirty="0">
                <a:ea typeface="Lato" charset="0"/>
                <a:cs typeface="Lato" charset="0"/>
              </a:rPr>
              <a:t>, </a:t>
            </a:r>
            <a:r>
              <a:rPr lang="fr-FR" sz="1000" dirty="0" err="1">
                <a:ea typeface="Lato" charset="0"/>
                <a:cs typeface="Lato" charset="0"/>
              </a:rPr>
              <a:t>consectetur</a:t>
            </a:r>
            <a:r>
              <a:rPr lang="fr-FR" sz="1000" dirty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adipiscing</a:t>
            </a:r>
            <a:r>
              <a:rPr lang="fr-FR" sz="1000" dirty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elit</a:t>
            </a:r>
            <a:r>
              <a:rPr lang="fr-FR" sz="1000" dirty="0">
                <a:ea typeface="Lato" charset="0"/>
                <a:cs typeface="Lato" charset="0"/>
              </a:rPr>
              <a:t>. </a:t>
            </a:r>
            <a:r>
              <a:rPr lang="fr-FR" sz="1000" dirty="0" err="1">
                <a:ea typeface="Lato" charset="0"/>
                <a:cs typeface="Lato" charset="0"/>
              </a:rPr>
              <a:t>Morbi</a:t>
            </a:r>
            <a:r>
              <a:rPr lang="fr-FR" sz="1000" dirty="0">
                <a:ea typeface="Lato" charset="0"/>
                <a:cs typeface="Lato" charset="0"/>
              </a:rPr>
              <a:t> tristique </a:t>
            </a:r>
            <a:r>
              <a:rPr lang="fr-FR" sz="1000" dirty="0" err="1">
                <a:ea typeface="Lato" charset="0"/>
                <a:cs typeface="Lato" charset="0"/>
              </a:rPr>
              <a:t>sapien</a:t>
            </a:r>
            <a:r>
              <a:rPr lang="fr-FR" sz="1000" dirty="0">
                <a:ea typeface="Lato" charset="0"/>
                <a:cs typeface="Lato" charset="0"/>
              </a:rPr>
              <a:t> nec </a:t>
            </a:r>
            <a:r>
              <a:rPr lang="fr-FR" sz="1000" dirty="0" err="1">
                <a:ea typeface="Lato" charset="0"/>
                <a:cs typeface="Lato" charset="0"/>
              </a:rPr>
              <a:t>nulla</a:t>
            </a:r>
            <a:r>
              <a:rPr lang="fr-FR" sz="1000" dirty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rutrum</a:t>
            </a:r>
            <a:r>
              <a:rPr lang="fr-FR" sz="1000" dirty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imperdiet</a:t>
            </a:r>
            <a:r>
              <a:rPr lang="fr-FR" sz="1000" dirty="0">
                <a:ea typeface="Lato" charset="0"/>
                <a:cs typeface="Lato" charset="0"/>
              </a:rPr>
              <a:t>. </a:t>
            </a:r>
            <a:r>
              <a:rPr lang="fr-FR" sz="1000" dirty="0" err="1">
                <a:ea typeface="Lato" charset="0"/>
                <a:cs typeface="Lato" charset="0"/>
              </a:rPr>
              <a:t>Nullam</a:t>
            </a:r>
            <a:r>
              <a:rPr lang="fr-FR" sz="1000" dirty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faucibus</a:t>
            </a:r>
            <a:r>
              <a:rPr lang="fr-FR" sz="1000" dirty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augue</a:t>
            </a:r>
            <a:r>
              <a:rPr lang="fr-FR" sz="1000" dirty="0">
                <a:ea typeface="Lato" charset="0"/>
                <a:cs typeface="Lato" charset="0"/>
              </a:rPr>
              <a:t> id </a:t>
            </a:r>
            <a:r>
              <a:rPr lang="fr-FR" sz="1000" dirty="0" err="1">
                <a:ea typeface="Lato" charset="0"/>
                <a:cs typeface="Lato" charset="0"/>
              </a:rPr>
              <a:t>velit</a:t>
            </a:r>
            <a:r>
              <a:rPr lang="fr-FR" sz="1000" dirty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luctus</a:t>
            </a:r>
            <a:r>
              <a:rPr lang="fr-FR" sz="1000" dirty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maximus</a:t>
            </a:r>
            <a:r>
              <a:rPr lang="fr-FR" sz="1000" dirty="0">
                <a:ea typeface="Lato" charset="0"/>
                <a:cs typeface="Lato" charset="0"/>
              </a:rPr>
              <a:t>. 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3068250" y="4731682"/>
            <a:ext cx="846386" cy="61820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ea typeface="Roboto" pitchFamily="2" charset="0"/>
              </a:rPr>
              <a:t>LOGO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050988" y="5656819"/>
            <a:ext cx="10291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986072" y="5656819"/>
            <a:ext cx="32841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err="1">
                <a:cs typeface="Lato" panose="020F0502020204030203" pitchFamily="34" charset="0"/>
              </a:rPr>
              <a:t>Unternehmen</a:t>
            </a:r>
            <a:r>
              <a:rPr lang="en-GB" sz="1000" b="1" dirty="0">
                <a:cs typeface="Lato" panose="020F0502020204030203" pitchFamily="34" charset="0"/>
              </a:rPr>
              <a:t> </a:t>
            </a:r>
          </a:p>
          <a:p>
            <a:r>
              <a:rPr lang="en-GB" sz="1000" i="1" dirty="0" err="1">
                <a:cs typeface="Lato" panose="020F0502020204030203" pitchFamily="34" charset="0"/>
              </a:rPr>
              <a:t>Berufsbezeichnung</a:t>
            </a:r>
            <a:r>
              <a:rPr lang="en-GB" sz="1000" i="1" dirty="0">
                <a:cs typeface="Lato" panose="020F0502020204030203" pitchFamily="34" charset="0"/>
              </a:rPr>
              <a:t> </a:t>
            </a:r>
          </a:p>
          <a:p>
            <a:pPr defTabSz="685800">
              <a:defRPr/>
            </a:pPr>
            <a:r>
              <a:rPr lang="fr-FR" sz="1000" dirty="0" err="1" smtClean="0">
                <a:ea typeface="Lato" charset="0"/>
                <a:cs typeface="Lato" charset="0"/>
              </a:rPr>
              <a:t>Lorem</a:t>
            </a:r>
            <a:r>
              <a:rPr lang="fr-FR" sz="1000" dirty="0" smtClean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ipsum</a:t>
            </a:r>
            <a:r>
              <a:rPr lang="fr-FR" sz="1000" dirty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dolor</a:t>
            </a:r>
            <a:r>
              <a:rPr lang="fr-FR" sz="1000" dirty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sit</a:t>
            </a:r>
            <a:r>
              <a:rPr lang="fr-FR" sz="1000" dirty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amet</a:t>
            </a:r>
            <a:r>
              <a:rPr lang="fr-FR" sz="1000" dirty="0">
                <a:ea typeface="Lato" charset="0"/>
                <a:cs typeface="Lato" charset="0"/>
              </a:rPr>
              <a:t>, </a:t>
            </a:r>
            <a:r>
              <a:rPr lang="fr-FR" sz="1000" dirty="0" err="1">
                <a:ea typeface="Lato" charset="0"/>
                <a:cs typeface="Lato" charset="0"/>
              </a:rPr>
              <a:t>consectetur</a:t>
            </a:r>
            <a:r>
              <a:rPr lang="fr-FR" sz="1000" dirty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adipiscing</a:t>
            </a:r>
            <a:r>
              <a:rPr lang="fr-FR" sz="1000" dirty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elit</a:t>
            </a:r>
            <a:r>
              <a:rPr lang="fr-FR" sz="1000" dirty="0">
                <a:ea typeface="Lato" charset="0"/>
                <a:cs typeface="Lato" charset="0"/>
              </a:rPr>
              <a:t>. </a:t>
            </a:r>
            <a:r>
              <a:rPr lang="fr-FR" sz="1000" dirty="0" err="1">
                <a:ea typeface="Lato" charset="0"/>
                <a:cs typeface="Lato" charset="0"/>
              </a:rPr>
              <a:t>Morbi</a:t>
            </a:r>
            <a:r>
              <a:rPr lang="fr-FR" sz="1000" dirty="0">
                <a:ea typeface="Lato" charset="0"/>
                <a:cs typeface="Lato" charset="0"/>
              </a:rPr>
              <a:t> tristique </a:t>
            </a:r>
            <a:r>
              <a:rPr lang="fr-FR" sz="1000" dirty="0" err="1">
                <a:ea typeface="Lato" charset="0"/>
                <a:cs typeface="Lato" charset="0"/>
              </a:rPr>
              <a:t>sapien</a:t>
            </a:r>
            <a:r>
              <a:rPr lang="fr-FR" sz="1000" dirty="0">
                <a:ea typeface="Lato" charset="0"/>
                <a:cs typeface="Lato" charset="0"/>
              </a:rPr>
              <a:t> nec </a:t>
            </a:r>
            <a:r>
              <a:rPr lang="fr-FR" sz="1000" dirty="0" err="1">
                <a:ea typeface="Lato" charset="0"/>
                <a:cs typeface="Lato" charset="0"/>
              </a:rPr>
              <a:t>nulla</a:t>
            </a:r>
            <a:r>
              <a:rPr lang="fr-FR" sz="1000" dirty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rutrum</a:t>
            </a:r>
            <a:r>
              <a:rPr lang="fr-FR" sz="1000" dirty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imperdiet</a:t>
            </a:r>
            <a:r>
              <a:rPr lang="fr-FR" sz="1000" dirty="0">
                <a:ea typeface="Lato" charset="0"/>
                <a:cs typeface="Lato" charset="0"/>
              </a:rPr>
              <a:t>. </a:t>
            </a:r>
            <a:r>
              <a:rPr lang="fr-FR" sz="1000" dirty="0" err="1">
                <a:ea typeface="Lato" charset="0"/>
                <a:cs typeface="Lato" charset="0"/>
              </a:rPr>
              <a:t>Nullam</a:t>
            </a:r>
            <a:r>
              <a:rPr lang="fr-FR" sz="1000" dirty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faucibus</a:t>
            </a:r>
            <a:r>
              <a:rPr lang="fr-FR" sz="1000" dirty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augue</a:t>
            </a:r>
            <a:r>
              <a:rPr lang="fr-FR" sz="1000" dirty="0">
                <a:ea typeface="Lato" charset="0"/>
                <a:cs typeface="Lato" charset="0"/>
              </a:rPr>
              <a:t> id </a:t>
            </a:r>
            <a:r>
              <a:rPr lang="fr-FR" sz="1000" dirty="0" err="1">
                <a:ea typeface="Lato" charset="0"/>
                <a:cs typeface="Lato" charset="0"/>
              </a:rPr>
              <a:t>velit</a:t>
            </a:r>
            <a:r>
              <a:rPr lang="fr-FR" sz="1000" dirty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luctus</a:t>
            </a:r>
            <a:r>
              <a:rPr lang="fr-FR" sz="1000" dirty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maximus</a:t>
            </a:r>
            <a:r>
              <a:rPr lang="fr-FR" sz="1000" dirty="0">
                <a:ea typeface="Lato" charset="0"/>
                <a:cs typeface="Lato" charset="0"/>
              </a:rPr>
              <a:t>. 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3068250" y="5918429"/>
            <a:ext cx="846386" cy="61820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ea typeface="Roboto" pitchFamily="2" charset="0"/>
              </a:rPr>
              <a:t>LOGO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050988" y="6843565"/>
            <a:ext cx="10291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986072" y="6843565"/>
            <a:ext cx="32841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err="1">
                <a:cs typeface="Lato" panose="020F0502020204030203" pitchFamily="34" charset="0"/>
              </a:rPr>
              <a:t>Unternehmen</a:t>
            </a:r>
            <a:r>
              <a:rPr lang="en-GB" sz="1000" b="1" dirty="0">
                <a:cs typeface="Lato" panose="020F0502020204030203" pitchFamily="34" charset="0"/>
              </a:rPr>
              <a:t> </a:t>
            </a:r>
          </a:p>
          <a:p>
            <a:r>
              <a:rPr lang="en-GB" sz="1000" i="1" dirty="0" err="1">
                <a:cs typeface="Lato" panose="020F0502020204030203" pitchFamily="34" charset="0"/>
              </a:rPr>
              <a:t>Berufsbezeichnung</a:t>
            </a:r>
            <a:r>
              <a:rPr lang="en-GB" sz="1000" i="1" dirty="0">
                <a:cs typeface="Lato" panose="020F0502020204030203" pitchFamily="34" charset="0"/>
              </a:rPr>
              <a:t> </a:t>
            </a:r>
          </a:p>
          <a:p>
            <a:pPr defTabSz="685800">
              <a:defRPr/>
            </a:pPr>
            <a:r>
              <a:rPr lang="fr-FR" sz="1000" dirty="0" err="1" smtClean="0">
                <a:ea typeface="Lato" charset="0"/>
                <a:cs typeface="Lato" charset="0"/>
              </a:rPr>
              <a:t>Lorem</a:t>
            </a:r>
            <a:r>
              <a:rPr lang="fr-FR" sz="1000" dirty="0" smtClean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ipsum</a:t>
            </a:r>
            <a:r>
              <a:rPr lang="fr-FR" sz="1000" dirty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dolor</a:t>
            </a:r>
            <a:r>
              <a:rPr lang="fr-FR" sz="1000" dirty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sit</a:t>
            </a:r>
            <a:r>
              <a:rPr lang="fr-FR" sz="1000" dirty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amet</a:t>
            </a:r>
            <a:r>
              <a:rPr lang="fr-FR" sz="1000" dirty="0">
                <a:ea typeface="Lato" charset="0"/>
                <a:cs typeface="Lato" charset="0"/>
              </a:rPr>
              <a:t>, </a:t>
            </a:r>
            <a:r>
              <a:rPr lang="fr-FR" sz="1000" dirty="0" err="1">
                <a:ea typeface="Lato" charset="0"/>
                <a:cs typeface="Lato" charset="0"/>
              </a:rPr>
              <a:t>consectetur</a:t>
            </a:r>
            <a:r>
              <a:rPr lang="fr-FR" sz="1000" dirty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adipiscing</a:t>
            </a:r>
            <a:r>
              <a:rPr lang="fr-FR" sz="1000" dirty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elit</a:t>
            </a:r>
            <a:r>
              <a:rPr lang="fr-FR" sz="1000" dirty="0">
                <a:ea typeface="Lato" charset="0"/>
                <a:cs typeface="Lato" charset="0"/>
              </a:rPr>
              <a:t>. </a:t>
            </a:r>
            <a:r>
              <a:rPr lang="fr-FR" sz="1000" dirty="0" err="1">
                <a:ea typeface="Lato" charset="0"/>
                <a:cs typeface="Lato" charset="0"/>
              </a:rPr>
              <a:t>Morbi</a:t>
            </a:r>
            <a:r>
              <a:rPr lang="fr-FR" sz="1000" dirty="0">
                <a:ea typeface="Lato" charset="0"/>
                <a:cs typeface="Lato" charset="0"/>
              </a:rPr>
              <a:t> tristique </a:t>
            </a:r>
            <a:r>
              <a:rPr lang="fr-FR" sz="1000" dirty="0" err="1">
                <a:ea typeface="Lato" charset="0"/>
                <a:cs typeface="Lato" charset="0"/>
              </a:rPr>
              <a:t>sapien</a:t>
            </a:r>
            <a:r>
              <a:rPr lang="fr-FR" sz="1000" dirty="0">
                <a:ea typeface="Lato" charset="0"/>
                <a:cs typeface="Lato" charset="0"/>
              </a:rPr>
              <a:t> nec </a:t>
            </a:r>
            <a:r>
              <a:rPr lang="fr-FR" sz="1000" dirty="0" err="1">
                <a:ea typeface="Lato" charset="0"/>
                <a:cs typeface="Lato" charset="0"/>
              </a:rPr>
              <a:t>nulla</a:t>
            </a:r>
            <a:r>
              <a:rPr lang="fr-FR" sz="1000" dirty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rutrum</a:t>
            </a:r>
            <a:r>
              <a:rPr lang="fr-FR" sz="1000" dirty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imperdiet</a:t>
            </a:r>
            <a:r>
              <a:rPr lang="fr-FR" sz="1000" dirty="0">
                <a:ea typeface="Lato" charset="0"/>
                <a:cs typeface="Lato" charset="0"/>
              </a:rPr>
              <a:t>. </a:t>
            </a:r>
            <a:r>
              <a:rPr lang="fr-FR" sz="1000" dirty="0" err="1">
                <a:ea typeface="Lato" charset="0"/>
                <a:cs typeface="Lato" charset="0"/>
              </a:rPr>
              <a:t>Nullam</a:t>
            </a:r>
            <a:r>
              <a:rPr lang="fr-FR" sz="1000" dirty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faucibus</a:t>
            </a:r>
            <a:r>
              <a:rPr lang="fr-FR" sz="1000" dirty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augue</a:t>
            </a:r>
            <a:r>
              <a:rPr lang="fr-FR" sz="1000" dirty="0">
                <a:ea typeface="Lato" charset="0"/>
                <a:cs typeface="Lato" charset="0"/>
              </a:rPr>
              <a:t> id </a:t>
            </a:r>
            <a:r>
              <a:rPr lang="fr-FR" sz="1000" dirty="0" err="1">
                <a:ea typeface="Lato" charset="0"/>
                <a:cs typeface="Lato" charset="0"/>
              </a:rPr>
              <a:t>velit</a:t>
            </a:r>
            <a:r>
              <a:rPr lang="fr-FR" sz="1000" dirty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luctus</a:t>
            </a:r>
            <a:r>
              <a:rPr lang="fr-FR" sz="1000" dirty="0">
                <a:ea typeface="Lato" charset="0"/>
                <a:cs typeface="Lato" charset="0"/>
              </a:rPr>
              <a:t> </a:t>
            </a:r>
            <a:r>
              <a:rPr lang="fr-FR" sz="1000" dirty="0" err="1">
                <a:ea typeface="Lato" charset="0"/>
                <a:cs typeface="Lato" charset="0"/>
              </a:rPr>
              <a:t>maximus</a:t>
            </a:r>
            <a:r>
              <a:rPr lang="fr-FR" sz="1000" dirty="0">
                <a:ea typeface="Lato" charset="0"/>
                <a:cs typeface="Lato" charset="0"/>
              </a:rPr>
              <a:t>. 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3068250" y="7105175"/>
            <a:ext cx="846386" cy="61820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ea typeface="Roboto" pitchFamily="2" charset="0"/>
              </a:rPr>
              <a:t>LOGO</a:t>
            </a:r>
          </a:p>
        </p:txBody>
      </p:sp>
      <p:sp>
        <p:nvSpPr>
          <p:cNvPr id="35" name="Chevron 34"/>
          <p:cNvSpPr/>
          <p:nvPr/>
        </p:nvSpPr>
        <p:spPr>
          <a:xfrm rot="5400000">
            <a:off x="4898970" y="-136527"/>
            <a:ext cx="495817" cy="4157230"/>
          </a:xfrm>
          <a:prstGeom prst="chevron">
            <a:avLst>
              <a:gd name="adj" fmla="val 10000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2" name="Chevron 101"/>
          <p:cNvSpPr/>
          <p:nvPr/>
        </p:nvSpPr>
        <p:spPr>
          <a:xfrm rot="5400000">
            <a:off x="4898971" y="-252726"/>
            <a:ext cx="495817" cy="4157230"/>
          </a:xfrm>
          <a:prstGeom prst="chevron">
            <a:avLst>
              <a:gd name="adj" fmla="val 10000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956" y="3067427"/>
            <a:ext cx="1085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ÜBER MICH </a:t>
            </a:r>
            <a:endParaRPr lang="en-GB" sz="1400" b="1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134" y="3382200"/>
            <a:ext cx="2329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Lorem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ipsum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dolor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sit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amet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,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consectetur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adipiscing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elit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.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Morbi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tristique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sapien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nec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nulla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rutrum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imperdiet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.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Nullam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faucibus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augue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id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velit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luctus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maximus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.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Interdum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et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malesuada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fames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ac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ante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ipsum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primis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in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faucibus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.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Etiam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bibendum, ante nec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luctus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posuere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,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odio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enim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semper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tortor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, id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eleifend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mi ante vitae ex.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956" y="1638385"/>
            <a:ext cx="8840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K</a:t>
            </a:r>
            <a:r>
              <a:rPr lang="en-GB" sz="1400" b="1" dirty="0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ONTAKT</a:t>
            </a:r>
            <a:endParaRPr lang="en-GB" sz="1400" b="1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6591" y="2515203"/>
            <a:ext cx="241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12 </a:t>
            </a:r>
            <a:r>
              <a:rPr lang="en-PH" sz="1000" dirty="0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Street Name, </a:t>
            </a:r>
            <a:r>
              <a:rPr lang="en-PH" sz="1000" dirty="0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Berlin</a:t>
            </a:r>
            <a:endParaRPr lang="en-PH" sz="10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9" y="2569319"/>
            <a:ext cx="168487" cy="1684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8" y="2021419"/>
            <a:ext cx="125989" cy="125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54" y="2384432"/>
            <a:ext cx="144337" cy="1443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8" y="2187957"/>
            <a:ext cx="155926" cy="1559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6591" y="1942826"/>
            <a:ext cx="241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000 111 333</a:t>
            </a:r>
            <a:endParaRPr lang="en-GB" sz="10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6591" y="2133618"/>
            <a:ext cx="241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000 222 444</a:t>
            </a:r>
            <a:endParaRPr lang="en-GB" sz="10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6591" y="2324410"/>
            <a:ext cx="241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name@mail.com</a:t>
            </a:r>
            <a:endParaRPr lang="en-GB" sz="10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770" y="5119627"/>
            <a:ext cx="1210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FÄHIGKEITEN </a:t>
            </a:r>
            <a:endParaRPr lang="en-GB" sz="1400" b="1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770" y="5735781"/>
            <a:ext cx="1233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Microsoft Office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2770" y="6050165"/>
            <a:ext cx="12330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InDesign</a:t>
            </a:r>
            <a:endParaRPr lang="en-GB" sz="10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770" y="6364549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PHP MySQL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770" y="6678933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Programmierung</a:t>
            </a:r>
            <a:endParaRPr lang="en-GB" sz="10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770" y="7093930"/>
            <a:ext cx="18806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Sprachen</a:t>
            </a:r>
            <a:endParaRPr lang="en-GB" sz="1000" b="1" i="1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770" y="7394012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Englisch</a:t>
            </a:r>
            <a:endParaRPr lang="en-GB" sz="10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770" y="7708396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Italienisch</a:t>
            </a:r>
            <a:endParaRPr lang="en-GB" sz="10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770" y="8022780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Spanisch</a:t>
            </a:r>
            <a:endParaRPr lang="en-GB" sz="10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771" y="8407848"/>
            <a:ext cx="2220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Persönlichkeit</a:t>
            </a:r>
            <a:r>
              <a:rPr lang="en-GB" sz="1000" b="1" i="1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 </a:t>
            </a:r>
            <a:endParaRPr lang="en-GB" sz="1000" b="1" i="1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770" y="8707930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K</a:t>
            </a:r>
            <a:r>
              <a:rPr lang="en-GB" sz="1000" dirty="0" err="1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reativ</a:t>
            </a:r>
            <a:endParaRPr lang="en-GB" sz="10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770" y="9022314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Ernst</a:t>
            </a:r>
            <a:endParaRPr lang="en-GB" sz="10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2770" y="9336698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Innovator</a:t>
            </a:r>
            <a:endParaRPr lang="en-GB" sz="10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770" y="9655295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Organisiert</a:t>
            </a:r>
            <a:endParaRPr lang="en-GB" sz="10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2770" y="5436384"/>
            <a:ext cx="18806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Professionelle</a:t>
            </a:r>
            <a:r>
              <a:rPr lang="en-GB" sz="1000" b="1" i="1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 </a:t>
            </a:r>
            <a:endParaRPr lang="en-GB" sz="1000" b="1" i="1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462618" y="5779983"/>
            <a:ext cx="1019175" cy="145118"/>
            <a:chOff x="1466656" y="4745095"/>
            <a:chExt cx="1019175" cy="145118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1466656" y="4819650"/>
              <a:ext cx="10191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hevron 37"/>
            <p:cNvSpPr/>
            <p:nvPr/>
          </p:nvSpPr>
          <p:spPr>
            <a:xfrm>
              <a:off x="1726307" y="4745095"/>
              <a:ext cx="145118" cy="145118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462618" y="6089179"/>
            <a:ext cx="1019175" cy="145118"/>
            <a:chOff x="1466656" y="4745095"/>
            <a:chExt cx="1019175" cy="145118"/>
          </a:xfrm>
        </p:grpSpPr>
        <p:cxnSp>
          <p:nvCxnSpPr>
            <p:cNvPr id="104" name="Straight Connector 103"/>
            <p:cNvCxnSpPr/>
            <p:nvPr/>
          </p:nvCxnSpPr>
          <p:spPr>
            <a:xfrm>
              <a:off x="1466656" y="4819650"/>
              <a:ext cx="10191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Chevron 104"/>
            <p:cNvSpPr/>
            <p:nvPr/>
          </p:nvSpPr>
          <p:spPr>
            <a:xfrm>
              <a:off x="2037457" y="4745095"/>
              <a:ext cx="145118" cy="145118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462618" y="6398375"/>
            <a:ext cx="1019175" cy="145118"/>
            <a:chOff x="1466656" y="4745095"/>
            <a:chExt cx="1019175" cy="145118"/>
          </a:xfrm>
        </p:grpSpPr>
        <p:cxnSp>
          <p:nvCxnSpPr>
            <p:cNvPr id="107" name="Straight Connector 106"/>
            <p:cNvCxnSpPr/>
            <p:nvPr/>
          </p:nvCxnSpPr>
          <p:spPr>
            <a:xfrm>
              <a:off x="1466656" y="4819650"/>
              <a:ext cx="10191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Chevron 107"/>
            <p:cNvSpPr/>
            <p:nvPr/>
          </p:nvSpPr>
          <p:spPr>
            <a:xfrm>
              <a:off x="1726307" y="4745095"/>
              <a:ext cx="145118" cy="145118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462618" y="6707570"/>
            <a:ext cx="1019175" cy="145118"/>
            <a:chOff x="1466656" y="4745095"/>
            <a:chExt cx="1019175" cy="145118"/>
          </a:xfrm>
        </p:grpSpPr>
        <p:cxnSp>
          <p:nvCxnSpPr>
            <p:cNvPr id="110" name="Straight Connector 109"/>
            <p:cNvCxnSpPr/>
            <p:nvPr/>
          </p:nvCxnSpPr>
          <p:spPr>
            <a:xfrm>
              <a:off x="1466656" y="4819650"/>
              <a:ext cx="10191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Chevron 110"/>
            <p:cNvSpPr/>
            <p:nvPr/>
          </p:nvSpPr>
          <p:spPr>
            <a:xfrm>
              <a:off x="2037457" y="4745095"/>
              <a:ext cx="145118" cy="145118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1462618" y="7433936"/>
            <a:ext cx="1019175" cy="145118"/>
            <a:chOff x="1466656" y="4745095"/>
            <a:chExt cx="1019175" cy="145118"/>
          </a:xfrm>
        </p:grpSpPr>
        <p:cxnSp>
          <p:nvCxnSpPr>
            <p:cNvPr id="113" name="Straight Connector 112"/>
            <p:cNvCxnSpPr/>
            <p:nvPr/>
          </p:nvCxnSpPr>
          <p:spPr>
            <a:xfrm>
              <a:off x="1466656" y="4819650"/>
              <a:ext cx="10191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Chevron 113"/>
            <p:cNvSpPr/>
            <p:nvPr/>
          </p:nvSpPr>
          <p:spPr>
            <a:xfrm>
              <a:off x="1726307" y="4745095"/>
              <a:ext cx="145118" cy="145118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462618" y="7743132"/>
            <a:ext cx="1019175" cy="145118"/>
            <a:chOff x="1466656" y="4745095"/>
            <a:chExt cx="1019175" cy="145118"/>
          </a:xfrm>
        </p:grpSpPr>
        <p:cxnSp>
          <p:nvCxnSpPr>
            <p:cNvPr id="116" name="Straight Connector 115"/>
            <p:cNvCxnSpPr/>
            <p:nvPr/>
          </p:nvCxnSpPr>
          <p:spPr>
            <a:xfrm>
              <a:off x="1466656" y="4819650"/>
              <a:ext cx="10191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Chevron 116"/>
            <p:cNvSpPr/>
            <p:nvPr/>
          </p:nvSpPr>
          <p:spPr>
            <a:xfrm>
              <a:off x="2037457" y="4745095"/>
              <a:ext cx="145118" cy="145118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1462618" y="8052328"/>
            <a:ext cx="1019175" cy="145118"/>
            <a:chOff x="1466656" y="4745095"/>
            <a:chExt cx="1019175" cy="145118"/>
          </a:xfrm>
        </p:grpSpPr>
        <p:cxnSp>
          <p:nvCxnSpPr>
            <p:cNvPr id="119" name="Straight Connector 118"/>
            <p:cNvCxnSpPr/>
            <p:nvPr/>
          </p:nvCxnSpPr>
          <p:spPr>
            <a:xfrm>
              <a:off x="1466656" y="4819650"/>
              <a:ext cx="10191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Chevron 119"/>
            <p:cNvSpPr/>
            <p:nvPr/>
          </p:nvSpPr>
          <p:spPr>
            <a:xfrm>
              <a:off x="1726307" y="4745095"/>
              <a:ext cx="145118" cy="145118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1462618" y="8780558"/>
            <a:ext cx="1019175" cy="145118"/>
            <a:chOff x="1466656" y="4745095"/>
            <a:chExt cx="1019175" cy="145118"/>
          </a:xfrm>
        </p:grpSpPr>
        <p:cxnSp>
          <p:nvCxnSpPr>
            <p:cNvPr id="125" name="Straight Connector 124"/>
            <p:cNvCxnSpPr/>
            <p:nvPr/>
          </p:nvCxnSpPr>
          <p:spPr>
            <a:xfrm>
              <a:off x="1466656" y="4819650"/>
              <a:ext cx="10191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Chevron 125"/>
            <p:cNvSpPr/>
            <p:nvPr/>
          </p:nvSpPr>
          <p:spPr>
            <a:xfrm>
              <a:off x="1726307" y="4745095"/>
              <a:ext cx="145118" cy="145118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1462618" y="9089754"/>
            <a:ext cx="1019175" cy="145118"/>
            <a:chOff x="1466656" y="4745095"/>
            <a:chExt cx="1019175" cy="145118"/>
          </a:xfrm>
        </p:grpSpPr>
        <p:cxnSp>
          <p:nvCxnSpPr>
            <p:cNvPr id="128" name="Straight Connector 127"/>
            <p:cNvCxnSpPr/>
            <p:nvPr/>
          </p:nvCxnSpPr>
          <p:spPr>
            <a:xfrm>
              <a:off x="1466656" y="4819650"/>
              <a:ext cx="10191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Chevron 128"/>
            <p:cNvSpPr/>
            <p:nvPr/>
          </p:nvSpPr>
          <p:spPr>
            <a:xfrm>
              <a:off x="2037457" y="4745095"/>
              <a:ext cx="145118" cy="145118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462618" y="9398950"/>
            <a:ext cx="1019175" cy="145118"/>
            <a:chOff x="1466656" y="4745095"/>
            <a:chExt cx="1019175" cy="145118"/>
          </a:xfrm>
        </p:grpSpPr>
        <p:cxnSp>
          <p:nvCxnSpPr>
            <p:cNvPr id="131" name="Straight Connector 130"/>
            <p:cNvCxnSpPr/>
            <p:nvPr/>
          </p:nvCxnSpPr>
          <p:spPr>
            <a:xfrm>
              <a:off x="1466656" y="4819650"/>
              <a:ext cx="10191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Chevron 131"/>
            <p:cNvSpPr/>
            <p:nvPr/>
          </p:nvSpPr>
          <p:spPr>
            <a:xfrm>
              <a:off x="1726307" y="4745095"/>
              <a:ext cx="145118" cy="145118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462618" y="9708145"/>
            <a:ext cx="1019175" cy="145118"/>
            <a:chOff x="1466656" y="4745095"/>
            <a:chExt cx="1019175" cy="145118"/>
          </a:xfrm>
        </p:grpSpPr>
        <p:cxnSp>
          <p:nvCxnSpPr>
            <p:cNvPr id="134" name="Straight Connector 133"/>
            <p:cNvCxnSpPr/>
            <p:nvPr/>
          </p:nvCxnSpPr>
          <p:spPr>
            <a:xfrm>
              <a:off x="1466656" y="4819650"/>
              <a:ext cx="10191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Chevron 134"/>
            <p:cNvSpPr/>
            <p:nvPr/>
          </p:nvSpPr>
          <p:spPr>
            <a:xfrm>
              <a:off x="2037457" y="4745095"/>
              <a:ext cx="145118" cy="145118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56807" y="-236224"/>
            <a:ext cx="2495275" cy="1677133"/>
            <a:chOff x="85336" y="-308086"/>
            <a:chExt cx="2495275" cy="1068240"/>
          </a:xfrm>
        </p:grpSpPr>
        <p:sp>
          <p:nvSpPr>
            <p:cNvPr id="41" name="Chevron 40"/>
            <p:cNvSpPr/>
            <p:nvPr/>
          </p:nvSpPr>
          <p:spPr>
            <a:xfrm>
              <a:off x="85336" y="-308086"/>
              <a:ext cx="798134" cy="1068240"/>
            </a:xfrm>
            <a:prstGeom prst="chevron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6" name="Chevron 135"/>
            <p:cNvSpPr/>
            <p:nvPr/>
          </p:nvSpPr>
          <p:spPr>
            <a:xfrm>
              <a:off x="651050" y="-308086"/>
              <a:ext cx="798134" cy="1068240"/>
            </a:xfrm>
            <a:prstGeom prst="chevron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7" name="Chevron 136"/>
            <p:cNvSpPr/>
            <p:nvPr/>
          </p:nvSpPr>
          <p:spPr>
            <a:xfrm>
              <a:off x="1216764" y="-308086"/>
              <a:ext cx="798134" cy="1068240"/>
            </a:xfrm>
            <a:prstGeom prst="chevron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8" name="Chevron 137"/>
            <p:cNvSpPr/>
            <p:nvPr/>
          </p:nvSpPr>
          <p:spPr>
            <a:xfrm>
              <a:off x="1782477" y="-308086"/>
              <a:ext cx="798134" cy="1068240"/>
            </a:xfrm>
            <a:prstGeom prst="chevron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4" name="Image 3" descr="Une image contenant personne, mur, cravate, homme&#10;&#10;&#10;&#10;Description générée automatiquement">
            <a:extLst>
              <a:ext uri="{FF2B5EF4-FFF2-40B4-BE49-F238E27FC236}">
                <a16:creationId xmlns="" xmlns:a16="http://schemas.microsoft.com/office/drawing/2014/main" id="{44828C93-0FEC-DA4E-8FFA-FE78535776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5" r="14320"/>
          <a:stretch/>
        </p:blipFill>
        <p:spPr>
          <a:xfrm>
            <a:off x="4147041" y="67536"/>
            <a:ext cx="1939947" cy="1811586"/>
          </a:xfrm>
          <a:prstGeom prst="diamond">
            <a:avLst/>
          </a:prstGeom>
        </p:spPr>
      </p:pic>
      <p:sp>
        <p:nvSpPr>
          <p:cNvPr id="95" name="TextBox 5">
            <a:extLst>
              <a:ext uri="{FF2B5EF4-FFF2-40B4-BE49-F238E27FC236}">
                <a16:creationId xmlns="" xmlns:a16="http://schemas.microsoft.com/office/drawing/2014/main" id="{4C5D18C1-8754-264A-BBCC-DB2983017D23}"/>
              </a:ext>
            </a:extLst>
          </p:cNvPr>
          <p:cNvSpPr txBox="1"/>
          <p:nvPr/>
        </p:nvSpPr>
        <p:spPr>
          <a:xfrm>
            <a:off x="3232527" y="1020501"/>
            <a:ext cx="38573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>
                <a:solidFill>
                  <a:schemeClr val="bg1"/>
                </a:solidFill>
                <a:ea typeface="Roboto" pitchFamily="2" charset="0"/>
                <a:cs typeface="Lato Black" panose="020F0A02020204030203" pitchFamily="34" charset="0"/>
              </a:rPr>
              <a:t>Jeff Calibri</a:t>
            </a:r>
          </a:p>
        </p:txBody>
      </p:sp>
    </p:spTree>
    <p:extLst>
      <p:ext uri="{BB962C8B-B14F-4D97-AF65-F5344CB8AC3E}">
        <p14:creationId xmlns:p14="http://schemas.microsoft.com/office/powerpoint/2010/main" val="363577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659</TotalTime>
  <Words>265</Words>
  <Application>Microsoft Office PowerPoint</Application>
  <PresentationFormat>Personalizado</PresentationFormat>
  <Paragraphs>51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Lato</vt:lpstr>
      <vt:lpstr>Lato Black</vt:lpstr>
      <vt:lpstr>Roboto</vt:lpstr>
      <vt:lpstr>Office Theme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ikkinallego</dc:creator>
  <cp:lastModifiedBy>PC</cp:lastModifiedBy>
  <cp:revision>88</cp:revision>
  <dcterms:created xsi:type="dcterms:W3CDTF">2017-02-16T03:54:32Z</dcterms:created>
  <dcterms:modified xsi:type="dcterms:W3CDTF">2019-02-02T10:55:05Z</dcterms:modified>
</cp:coreProperties>
</file>