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C9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2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85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80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05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483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44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74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50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71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61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60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71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771E4-7020-AF4C-B620-78EC1A2147F9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D99A9-9592-AA40-AE97-5BE10449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95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DA0D97A1-9488-ED4B-928C-0AD337DEF856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BCC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B7F2C6D5-F1FD-6843-AADA-84E541497D8D}"/>
              </a:ext>
            </a:extLst>
          </p:cNvPr>
          <p:cNvSpPr/>
          <p:nvPr/>
        </p:nvSpPr>
        <p:spPr>
          <a:xfrm>
            <a:off x="304800" y="315521"/>
            <a:ext cx="6953250" cy="902188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Christelle RENOIX</a:t>
            </a:r>
            <a:endParaRPr lang="en-GB" sz="44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37" name="TextBox 94">
            <a:extLst>
              <a:ext uri="{FF2B5EF4-FFF2-40B4-BE49-F238E27FC236}">
                <a16:creationId xmlns:a16="http://schemas.microsoft.com/office/drawing/2014/main" id="{EBEFCC95-12DD-8145-BBD7-AD644059C835}"/>
              </a:ext>
            </a:extLst>
          </p:cNvPr>
          <p:cNvSpPr txBox="1"/>
          <p:nvPr/>
        </p:nvSpPr>
        <p:spPr>
          <a:xfrm>
            <a:off x="304799" y="3578512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38" name="TextBox 95">
            <a:extLst>
              <a:ext uri="{FF2B5EF4-FFF2-40B4-BE49-F238E27FC236}">
                <a16:creationId xmlns:a16="http://schemas.microsoft.com/office/drawing/2014/main" id="{65D4046B-77BA-5C47-80DB-AE2053F52B03}"/>
              </a:ext>
            </a:extLst>
          </p:cNvPr>
          <p:cNvSpPr txBox="1"/>
          <p:nvPr/>
        </p:nvSpPr>
        <p:spPr>
          <a:xfrm>
            <a:off x="1239882" y="3621511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39" name="Rounded Rectangle 96">
            <a:extLst>
              <a:ext uri="{FF2B5EF4-FFF2-40B4-BE49-F238E27FC236}">
                <a16:creationId xmlns:a16="http://schemas.microsoft.com/office/drawing/2014/main" id="{B7669A83-3CFB-2A47-9F20-5159F326EDCC}"/>
              </a:ext>
            </a:extLst>
          </p:cNvPr>
          <p:cNvSpPr/>
          <p:nvPr/>
        </p:nvSpPr>
        <p:spPr>
          <a:xfrm>
            <a:off x="322061" y="3840122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40" name="TextBox 97">
            <a:extLst>
              <a:ext uri="{FF2B5EF4-FFF2-40B4-BE49-F238E27FC236}">
                <a16:creationId xmlns:a16="http://schemas.microsoft.com/office/drawing/2014/main" id="{07CBB12E-1965-0243-B3AD-54476CC2ECF0}"/>
              </a:ext>
            </a:extLst>
          </p:cNvPr>
          <p:cNvSpPr txBox="1"/>
          <p:nvPr/>
        </p:nvSpPr>
        <p:spPr>
          <a:xfrm>
            <a:off x="304799" y="48248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41" name="TextBox 98">
            <a:extLst>
              <a:ext uri="{FF2B5EF4-FFF2-40B4-BE49-F238E27FC236}">
                <a16:creationId xmlns:a16="http://schemas.microsoft.com/office/drawing/2014/main" id="{F6E1C8F9-A88B-1040-8134-617DA83B484A}"/>
              </a:ext>
            </a:extLst>
          </p:cNvPr>
          <p:cNvSpPr txBox="1"/>
          <p:nvPr/>
        </p:nvSpPr>
        <p:spPr>
          <a:xfrm>
            <a:off x="1239882" y="4867822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2" name="Rounded Rectangle 99">
            <a:extLst>
              <a:ext uri="{FF2B5EF4-FFF2-40B4-BE49-F238E27FC236}">
                <a16:creationId xmlns:a16="http://schemas.microsoft.com/office/drawing/2014/main" id="{F92E0A75-215E-0C4E-BFEF-289999F3733F}"/>
              </a:ext>
            </a:extLst>
          </p:cNvPr>
          <p:cNvSpPr/>
          <p:nvPr/>
        </p:nvSpPr>
        <p:spPr>
          <a:xfrm>
            <a:off x="322061" y="5086433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43" name="TextBox 100">
            <a:extLst>
              <a:ext uri="{FF2B5EF4-FFF2-40B4-BE49-F238E27FC236}">
                <a16:creationId xmlns:a16="http://schemas.microsoft.com/office/drawing/2014/main" id="{631CC5F4-42D4-C54A-8DA1-A697C83EA094}"/>
              </a:ext>
            </a:extLst>
          </p:cNvPr>
          <p:cNvSpPr txBox="1"/>
          <p:nvPr/>
        </p:nvSpPr>
        <p:spPr>
          <a:xfrm>
            <a:off x="3933652" y="3575345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44" name="TextBox 101">
            <a:extLst>
              <a:ext uri="{FF2B5EF4-FFF2-40B4-BE49-F238E27FC236}">
                <a16:creationId xmlns:a16="http://schemas.microsoft.com/office/drawing/2014/main" id="{7C65C602-0051-1E47-A07E-75D4E60AA388}"/>
              </a:ext>
            </a:extLst>
          </p:cNvPr>
          <p:cNvSpPr txBox="1"/>
          <p:nvPr/>
        </p:nvSpPr>
        <p:spPr>
          <a:xfrm>
            <a:off x="4868735" y="3618344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5" name="Rounded Rectangle 102">
            <a:extLst>
              <a:ext uri="{FF2B5EF4-FFF2-40B4-BE49-F238E27FC236}">
                <a16:creationId xmlns:a16="http://schemas.microsoft.com/office/drawing/2014/main" id="{82B4FF50-B13B-3940-9DC0-ED0D10FA2126}"/>
              </a:ext>
            </a:extLst>
          </p:cNvPr>
          <p:cNvSpPr/>
          <p:nvPr/>
        </p:nvSpPr>
        <p:spPr>
          <a:xfrm>
            <a:off x="3950914" y="3836955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46" name="TextBox 103">
            <a:extLst>
              <a:ext uri="{FF2B5EF4-FFF2-40B4-BE49-F238E27FC236}">
                <a16:creationId xmlns:a16="http://schemas.microsoft.com/office/drawing/2014/main" id="{7AE98AF7-EB63-914D-9065-F178E3C9A386}"/>
              </a:ext>
            </a:extLst>
          </p:cNvPr>
          <p:cNvSpPr txBox="1"/>
          <p:nvPr/>
        </p:nvSpPr>
        <p:spPr>
          <a:xfrm>
            <a:off x="3933652" y="4821655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47" name="TextBox 104">
            <a:extLst>
              <a:ext uri="{FF2B5EF4-FFF2-40B4-BE49-F238E27FC236}">
                <a16:creationId xmlns:a16="http://schemas.microsoft.com/office/drawing/2014/main" id="{84AB5A5A-6785-5F48-9B42-276D1C3D71CA}"/>
              </a:ext>
            </a:extLst>
          </p:cNvPr>
          <p:cNvSpPr txBox="1"/>
          <p:nvPr/>
        </p:nvSpPr>
        <p:spPr>
          <a:xfrm>
            <a:off x="4868735" y="4864654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8" name="Rounded Rectangle 105">
            <a:extLst>
              <a:ext uri="{FF2B5EF4-FFF2-40B4-BE49-F238E27FC236}">
                <a16:creationId xmlns:a16="http://schemas.microsoft.com/office/drawing/2014/main" id="{913B68C1-F2F3-5D45-A2E5-F99018FEF774}"/>
              </a:ext>
            </a:extLst>
          </p:cNvPr>
          <p:cNvSpPr/>
          <p:nvPr/>
        </p:nvSpPr>
        <p:spPr>
          <a:xfrm>
            <a:off x="3950914" y="5083265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49" name="TextBox 93">
            <a:extLst>
              <a:ext uri="{FF2B5EF4-FFF2-40B4-BE49-F238E27FC236}">
                <a16:creationId xmlns:a16="http://schemas.microsoft.com/office/drawing/2014/main" id="{4A5CDE35-9604-8142-8F0F-54D3648D84C0}"/>
              </a:ext>
            </a:extLst>
          </p:cNvPr>
          <p:cNvSpPr txBox="1"/>
          <p:nvPr/>
        </p:nvSpPr>
        <p:spPr>
          <a:xfrm>
            <a:off x="3018371" y="3238735"/>
            <a:ext cx="15712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BERUFSERFAHRUNGEN </a:t>
            </a:r>
          </a:p>
        </p:txBody>
      </p:sp>
      <p:cxnSp>
        <p:nvCxnSpPr>
          <p:cNvPr id="150" name="Straight Connector 8">
            <a:extLst>
              <a:ext uri="{FF2B5EF4-FFF2-40B4-BE49-F238E27FC236}">
                <a16:creationId xmlns:a16="http://schemas.microsoft.com/office/drawing/2014/main" id="{E4277722-3A79-CF49-9D10-9F8C9F75F559}"/>
              </a:ext>
            </a:extLst>
          </p:cNvPr>
          <p:cNvCxnSpPr>
            <a:cxnSpLocks/>
          </p:cNvCxnSpPr>
          <p:nvPr/>
        </p:nvCxnSpPr>
        <p:spPr>
          <a:xfrm>
            <a:off x="387275" y="3368003"/>
            <a:ext cx="262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07">
            <a:extLst>
              <a:ext uri="{FF2B5EF4-FFF2-40B4-BE49-F238E27FC236}">
                <a16:creationId xmlns:a16="http://schemas.microsoft.com/office/drawing/2014/main" id="{6E2ABCB3-D7DE-AC4E-8F5F-89ED7667EF61}"/>
              </a:ext>
            </a:extLst>
          </p:cNvPr>
          <p:cNvCxnSpPr>
            <a:cxnSpLocks/>
          </p:cNvCxnSpPr>
          <p:nvPr/>
        </p:nvCxnSpPr>
        <p:spPr>
          <a:xfrm>
            <a:off x="4566233" y="3368003"/>
            <a:ext cx="266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2" name="Group 24">
            <a:extLst>
              <a:ext uri="{FF2B5EF4-FFF2-40B4-BE49-F238E27FC236}">
                <a16:creationId xmlns:a16="http://schemas.microsoft.com/office/drawing/2014/main" id="{74B0CBA0-7EF2-A644-BB47-F502B8BFE4C0}"/>
              </a:ext>
            </a:extLst>
          </p:cNvPr>
          <p:cNvGrpSpPr/>
          <p:nvPr/>
        </p:nvGrpSpPr>
        <p:grpSpPr>
          <a:xfrm>
            <a:off x="304799" y="1786095"/>
            <a:ext cx="2644983" cy="1281433"/>
            <a:chOff x="304799" y="1355458"/>
            <a:chExt cx="2644983" cy="1281433"/>
          </a:xfrm>
        </p:grpSpPr>
        <p:sp>
          <p:nvSpPr>
            <p:cNvPr id="153" name="TextBox 80">
              <a:extLst>
                <a:ext uri="{FF2B5EF4-FFF2-40B4-BE49-F238E27FC236}">
                  <a16:creationId xmlns:a16="http://schemas.microsoft.com/office/drawing/2014/main" id="{3C574E62-88BE-0B4C-B7C0-3E61BEF70508}"/>
                </a:ext>
              </a:extLst>
            </p:cNvPr>
            <p:cNvSpPr txBox="1"/>
            <p:nvPr/>
          </p:nvSpPr>
          <p:spPr>
            <a:xfrm>
              <a:off x="1233145" y="1355458"/>
              <a:ext cx="8931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ÜBER MICH </a:t>
              </a:r>
            </a:p>
          </p:txBody>
        </p:sp>
        <p:sp>
          <p:nvSpPr>
            <p:cNvPr id="154" name="TextBox 81">
              <a:extLst>
                <a:ext uri="{FF2B5EF4-FFF2-40B4-BE49-F238E27FC236}">
                  <a16:creationId xmlns:a16="http://schemas.microsoft.com/office/drawing/2014/main" id="{38BE8C39-101C-1249-B22C-02CA2A38F651}"/>
                </a:ext>
              </a:extLst>
            </p:cNvPr>
            <p:cNvSpPr txBox="1"/>
            <p:nvPr/>
          </p:nvSpPr>
          <p:spPr>
            <a:xfrm>
              <a:off x="304799" y="1621228"/>
              <a:ext cx="264498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723900" algn="l"/>
                  <a:tab pos="1447800" algn="l"/>
                  <a:tab pos="2171700" algn="l"/>
                </a:tabLst>
              </a:pP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Lorem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ipsum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dolor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sit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amet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,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consectetur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adipiscing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elit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Morbi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tristique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sapien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nec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nulla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rutrum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imperdiet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Nullam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faucibus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augue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id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velit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luctus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maximus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Interdum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et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malesuada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fames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ac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ante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ipsum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primis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in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faucibus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Etiam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bibendum, ante nec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luctus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posuere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</a:t>
              </a:r>
            </a:p>
          </p:txBody>
        </p:sp>
        <p:cxnSp>
          <p:nvCxnSpPr>
            <p:cNvPr id="155" name="Straight Connector 11">
              <a:extLst>
                <a:ext uri="{FF2B5EF4-FFF2-40B4-BE49-F238E27FC236}">
                  <a16:creationId xmlns:a16="http://schemas.microsoft.com/office/drawing/2014/main" id="{2976B2FB-0077-904A-A60A-4CD1DE919C17}"/>
                </a:ext>
              </a:extLst>
            </p:cNvPr>
            <p:cNvCxnSpPr/>
            <p:nvPr/>
          </p:nvCxnSpPr>
          <p:spPr>
            <a:xfrm>
              <a:off x="397557" y="1486263"/>
              <a:ext cx="864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11">
              <a:extLst>
                <a:ext uri="{FF2B5EF4-FFF2-40B4-BE49-F238E27FC236}">
                  <a16:creationId xmlns:a16="http://schemas.microsoft.com/office/drawing/2014/main" id="{840A35AF-3C0C-6A46-90DA-8D3D45918582}"/>
                </a:ext>
              </a:extLst>
            </p:cNvPr>
            <p:cNvCxnSpPr/>
            <p:nvPr/>
          </p:nvCxnSpPr>
          <p:spPr>
            <a:xfrm>
              <a:off x="2054360" y="1486263"/>
              <a:ext cx="864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25">
            <a:extLst>
              <a:ext uri="{FF2B5EF4-FFF2-40B4-BE49-F238E27FC236}">
                <a16:creationId xmlns:a16="http://schemas.microsoft.com/office/drawing/2014/main" id="{C0A08807-DF86-3140-9CDE-2809350E0913}"/>
              </a:ext>
            </a:extLst>
          </p:cNvPr>
          <p:cNvGrpSpPr/>
          <p:nvPr/>
        </p:nvGrpSpPr>
        <p:grpSpPr>
          <a:xfrm>
            <a:off x="4760930" y="1786226"/>
            <a:ext cx="2754295" cy="1037488"/>
            <a:chOff x="4760930" y="1355589"/>
            <a:chExt cx="2754295" cy="1037488"/>
          </a:xfrm>
        </p:grpSpPr>
        <p:sp>
          <p:nvSpPr>
            <p:cNvPr id="158" name="TextBox 82">
              <a:extLst>
                <a:ext uri="{FF2B5EF4-FFF2-40B4-BE49-F238E27FC236}">
                  <a16:creationId xmlns:a16="http://schemas.microsoft.com/office/drawing/2014/main" id="{21356680-3037-F048-B844-C9EF79271895}"/>
                </a:ext>
              </a:extLst>
            </p:cNvPr>
            <p:cNvSpPr txBox="1"/>
            <p:nvPr/>
          </p:nvSpPr>
          <p:spPr>
            <a:xfrm>
              <a:off x="5621589" y="1355589"/>
              <a:ext cx="7537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KONTAKT</a:t>
              </a:r>
            </a:p>
          </p:txBody>
        </p:sp>
        <p:grpSp>
          <p:nvGrpSpPr>
            <p:cNvPr id="159" name="Group 6">
              <a:extLst>
                <a:ext uri="{FF2B5EF4-FFF2-40B4-BE49-F238E27FC236}">
                  <a16:creationId xmlns:a16="http://schemas.microsoft.com/office/drawing/2014/main" id="{A17A1DA2-BB29-4240-8DB7-9ABDD0F3F527}"/>
                </a:ext>
              </a:extLst>
            </p:cNvPr>
            <p:cNvGrpSpPr/>
            <p:nvPr/>
          </p:nvGrpSpPr>
          <p:grpSpPr>
            <a:xfrm>
              <a:off x="4815551" y="1589868"/>
              <a:ext cx="2699674" cy="803209"/>
              <a:chOff x="4863176" y="1412886"/>
              <a:chExt cx="2699674" cy="803209"/>
            </a:xfrm>
          </p:grpSpPr>
          <p:sp>
            <p:nvSpPr>
              <p:cNvPr id="162" name="TextBox 83">
                <a:extLst>
                  <a:ext uri="{FF2B5EF4-FFF2-40B4-BE49-F238E27FC236}">
                    <a16:creationId xmlns:a16="http://schemas.microsoft.com/office/drawing/2014/main" id="{7D32A18F-95EC-634A-AB19-0A179514F37A}"/>
                  </a:ext>
                </a:extLst>
              </p:cNvPr>
              <p:cNvSpPr txBox="1"/>
              <p:nvPr/>
            </p:nvSpPr>
            <p:spPr>
              <a:xfrm>
                <a:off x="5152588" y="1985263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PH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12 Street Name, Berlin</a:t>
                </a:r>
              </a:p>
            </p:txBody>
          </p:sp>
          <p:pic>
            <p:nvPicPr>
              <p:cNvPr id="163" name="Picture 85">
                <a:extLst>
                  <a:ext uri="{FF2B5EF4-FFF2-40B4-BE49-F238E27FC236}">
                    <a16:creationId xmlns:a16="http://schemas.microsoft.com/office/drawing/2014/main" id="{5CF5D756-A1CB-B54D-803C-610E4073E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3176" y="2039379"/>
                <a:ext cx="168487" cy="168487"/>
              </a:xfrm>
              <a:prstGeom prst="rect">
                <a:avLst/>
              </a:prstGeom>
            </p:spPr>
          </p:pic>
          <p:pic>
            <p:nvPicPr>
              <p:cNvPr id="164" name="Picture 87">
                <a:extLst>
                  <a:ext uri="{FF2B5EF4-FFF2-40B4-BE49-F238E27FC236}">
                    <a16:creationId xmlns:a16="http://schemas.microsoft.com/office/drawing/2014/main" id="{7722C815-C2D9-BE42-B5FB-98962C88D1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4425" y="1491479"/>
                <a:ext cx="125989" cy="125989"/>
              </a:xfrm>
              <a:prstGeom prst="rect">
                <a:avLst/>
              </a:prstGeom>
            </p:spPr>
          </p:pic>
          <p:pic>
            <p:nvPicPr>
              <p:cNvPr id="165" name="Picture 88">
                <a:extLst>
                  <a:ext uri="{FF2B5EF4-FFF2-40B4-BE49-F238E27FC236}">
                    <a16:creationId xmlns:a16="http://schemas.microsoft.com/office/drawing/2014/main" id="{9F3A806B-C135-8B4A-BDB2-0B37A5AC65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251" y="1854492"/>
                <a:ext cx="144337" cy="144337"/>
              </a:xfrm>
              <a:prstGeom prst="rect">
                <a:avLst/>
              </a:prstGeom>
            </p:spPr>
          </p:pic>
          <p:pic>
            <p:nvPicPr>
              <p:cNvPr id="166" name="Picture 89">
                <a:extLst>
                  <a:ext uri="{FF2B5EF4-FFF2-40B4-BE49-F238E27FC236}">
                    <a16:creationId xmlns:a16="http://schemas.microsoft.com/office/drawing/2014/main" id="{80E918AD-3EFE-3746-8C52-976B3A4315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9175" y="1658017"/>
                <a:ext cx="155926" cy="155926"/>
              </a:xfrm>
              <a:prstGeom prst="rect">
                <a:avLst/>
              </a:prstGeom>
            </p:spPr>
          </p:pic>
          <p:sp>
            <p:nvSpPr>
              <p:cNvPr id="167" name="TextBox 90">
                <a:extLst>
                  <a:ext uri="{FF2B5EF4-FFF2-40B4-BE49-F238E27FC236}">
                    <a16:creationId xmlns:a16="http://schemas.microsoft.com/office/drawing/2014/main" id="{2FD1DC4A-2522-D64B-B4FD-BE4D5954BFFA}"/>
                  </a:ext>
                </a:extLst>
              </p:cNvPr>
              <p:cNvSpPr txBox="1"/>
              <p:nvPr/>
            </p:nvSpPr>
            <p:spPr>
              <a:xfrm>
                <a:off x="5152588" y="1412886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000 111 333</a:t>
                </a:r>
              </a:p>
            </p:txBody>
          </p:sp>
          <p:sp>
            <p:nvSpPr>
              <p:cNvPr id="168" name="TextBox 91">
                <a:extLst>
                  <a:ext uri="{FF2B5EF4-FFF2-40B4-BE49-F238E27FC236}">
                    <a16:creationId xmlns:a16="http://schemas.microsoft.com/office/drawing/2014/main" id="{4FED0F79-C942-A54E-B047-E758F4CA4FD4}"/>
                  </a:ext>
                </a:extLst>
              </p:cNvPr>
              <p:cNvSpPr txBox="1"/>
              <p:nvPr/>
            </p:nvSpPr>
            <p:spPr>
              <a:xfrm>
                <a:off x="5152588" y="1603678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000 222 444</a:t>
                </a:r>
              </a:p>
            </p:txBody>
          </p:sp>
          <p:sp>
            <p:nvSpPr>
              <p:cNvPr id="169" name="TextBox 92">
                <a:extLst>
                  <a:ext uri="{FF2B5EF4-FFF2-40B4-BE49-F238E27FC236}">
                    <a16:creationId xmlns:a16="http://schemas.microsoft.com/office/drawing/2014/main" id="{33C1AEF1-0216-CD40-92BF-577D60C435C0}"/>
                  </a:ext>
                </a:extLst>
              </p:cNvPr>
              <p:cNvSpPr txBox="1"/>
              <p:nvPr/>
            </p:nvSpPr>
            <p:spPr>
              <a:xfrm>
                <a:off x="5152588" y="1794470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name@mail.com</a:t>
                </a:r>
              </a:p>
            </p:txBody>
          </p:sp>
        </p:grpSp>
        <p:cxnSp>
          <p:nvCxnSpPr>
            <p:cNvPr id="160" name="Straight Connector 112">
              <a:extLst>
                <a:ext uri="{FF2B5EF4-FFF2-40B4-BE49-F238E27FC236}">
                  <a16:creationId xmlns:a16="http://schemas.microsoft.com/office/drawing/2014/main" id="{A08D6D3E-D9DB-E54D-AAEA-639111807DE4}"/>
                </a:ext>
              </a:extLst>
            </p:cNvPr>
            <p:cNvCxnSpPr/>
            <p:nvPr/>
          </p:nvCxnSpPr>
          <p:spPr>
            <a:xfrm>
              <a:off x="4760930" y="1486263"/>
              <a:ext cx="864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13">
              <a:extLst>
                <a:ext uri="{FF2B5EF4-FFF2-40B4-BE49-F238E27FC236}">
                  <a16:creationId xmlns:a16="http://schemas.microsoft.com/office/drawing/2014/main" id="{EC5F88AE-6EE9-584B-8485-6D341C16EF30}"/>
                </a:ext>
              </a:extLst>
            </p:cNvPr>
            <p:cNvCxnSpPr/>
            <p:nvPr/>
          </p:nvCxnSpPr>
          <p:spPr>
            <a:xfrm>
              <a:off x="6376738" y="1486263"/>
              <a:ext cx="864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0" name="TextBox 114">
            <a:extLst>
              <a:ext uri="{FF2B5EF4-FFF2-40B4-BE49-F238E27FC236}">
                <a16:creationId xmlns:a16="http://schemas.microsoft.com/office/drawing/2014/main" id="{31DAF93D-0BBD-1049-92BA-484D77EACF3D}"/>
              </a:ext>
            </a:extLst>
          </p:cNvPr>
          <p:cNvSpPr txBox="1"/>
          <p:nvPr/>
        </p:nvSpPr>
        <p:spPr>
          <a:xfrm>
            <a:off x="3281007" y="7374799"/>
            <a:ext cx="9973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FÄHIGKEITEN </a:t>
            </a:r>
          </a:p>
        </p:txBody>
      </p:sp>
      <p:cxnSp>
        <p:nvCxnSpPr>
          <p:cNvPr id="171" name="Straight Connector 115">
            <a:extLst>
              <a:ext uri="{FF2B5EF4-FFF2-40B4-BE49-F238E27FC236}">
                <a16:creationId xmlns:a16="http://schemas.microsoft.com/office/drawing/2014/main" id="{0915C212-BC63-7B44-9EA6-9990D81735DE}"/>
              </a:ext>
            </a:extLst>
          </p:cNvPr>
          <p:cNvCxnSpPr>
            <a:cxnSpLocks/>
          </p:cNvCxnSpPr>
          <p:nvPr/>
        </p:nvCxnSpPr>
        <p:spPr>
          <a:xfrm>
            <a:off x="383574" y="7517251"/>
            <a:ext cx="291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18">
            <a:extLst>
              <a:ext uri="{FF2B5EF4-FFF2-40B4-BE49-F238E27FC236}">
                <a16:creationId xmlns:a16="http://schemas.microsoft.com/office/drawing/2014/main" id="{81105A3E-29F2-B04B-AFA1-2A2419C3EB64}"/>
              </a:ext>
            </a:extLst>
          </p:cNvPr>
          <p:cNvCxnSpPr>
            <a:cxnSpLocks/>
          </p:cNvCxnSpPr>
          <p:nvPr/>
        </p:nvCxnSpPr>
        <p:spPr>
          <a:xfrm>
            <a:off x="4238397" y="7517251"/>
            <a:ext cx="298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23">
            <a:extLst>
              <a:ext uri="{FF2B5EF4-FFF2-40B4-BE49-F238E27FC236}">
                <a16:creationId xmlns:a16="http://schemas.microsoft.com/office/drawing/2014/main" id="{650F77E3-1405-684D-81A1-D1D602504B1C}"/>
              </a:ext>
            </a:extLst>
          </p:cNvPr>
          <p:cNvSpPr txBox="1"/>
          <p:nvPr/>
        </p:nvSpPr>
        <p:spPr>
          <a:xfrm>
            <a:off x="3148724" y="7736038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Sprachen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74" name="TextBox 124">
            <a:extLst>
              <a:ext uri="{FF2B5EF4-FFF2-40B4-BE49-F238E27FC236}">
                <a16:creationId xmlns:a16="http://schemas.microsoft.com/office/drawing/2014/main" id="{35136B23-6B58-2144-A0BE-1B2AA31A22DC}"/>
              </a:ext>
            </a:extLst>
          </p:cNvPr>
          <p:cNvSpPr txBox="1"/>
          <p:nvPr/>
        </p:nvSpPr>
        <p:spPr>
          <a:xfrm>
            <a:off x="3148724" y="8036120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Englisch</a:t>
            </a:r>
          </a:p>
        </p:txBody>
      </p:sp>
      <p:sp>
        <p:nvSpPr>
          <p:cNvPr id="175" name="TextBox 125">
            <a:extLst>
              <a:ext uri="{FF2B5EF4-FFF2-40B4-BE49-F238E27FC236}">
                <a16:creationId xmlns:a16="http://schemas.microsoft.com/office/drawing/2014/main" id="{37AB6967-D58C-D843-8876-52D1A37072D0}"/>
              </a:ext>
            </a:extLst>
          </p:cNvPr>
          <p:cNvSpPr txBox="1"/>
          <p:nvPr/>
        </p:nvSpPr>
        <p:spPr>
          <a:xfrm>
            <a:off x="3148724" y="8350504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Französisch</a:t>
            </a:r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176" name="TextBox 126">
            <a:extLst>
              <a:ext uri="{FF2B5EF4-FFF2-40B4-BE49-F238E27FC236}">
                <a16:creationId xmlns:a16="http://schemas.microsoft.com/office/drawing/2014/main" id="{AFA808B0-70D5-9F4F-A8F1-58ADBD877398}"/>
              </a:ext>
            </a:extLst>
          </p:cNvPr>
          <p:cNvSpPr txBox="1"/>
          <p:nvPr/>
        </p:nvSpPr>
        <p:spPr>
          <a:xfrm>
            <a:off x="3148724" y="866488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Italienisch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77" name="TextBox 127">
            <a:extLst>
              <a:ext uri="{FF2B5EF4-FFF2-40B4-BE49-F238E27FC236}">
                <a16:creationId xmlns:a16="http://schemas.microsoft.com/office/drawing/2014/main" id="{B8E3A010-F973-8542-8803-ED5C07228F42}"/>
              </a:ext>
            </a:extLst>
          </p:cNvPr>
          <p:cNvSpPr txBox="1"/>
          <p:nvPr/>
        </p:nvSpPr>
        <p:spPr>
          <a:xfrm>
            <a:off x="5326025" y="7736038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Persönlichkeit</a:t>
            </a:r>
            <a:r>
              <a:rPr lang="en-GB" sz="900" b="1" i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178" name="TextBox 128">
            <a:extLst>
              <a:ext uri="{FF2B5EF4-FFF2-40B4-BE49-F238E27FC236}">
                <a16:creationId xmlns:a16="http://schemas.microsoft.com/office/drawing/2014/main" id="{7CA0C2F5-7F7B-A546-8A3C-1FC8505182AD}"/>
              </a:ext>
            </a:extLst>
          </p:cNvPr>
          <p:cNvSpPr txBox="1"/>
          <p:nvPr/>
        </p:nvSpPr>
        <p:spPr>
          <a:xfrm>
            <a:off x="5326025" y="8036120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Kreativ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79" name="TextBox 129">
            <a:extLst>
              <a:ext uri="{FF2B5EF4-FFF2-40B4-BE49-F238E27FC236}">
                <a16:creationId xmlns:a16="http://schemas.microsoft.com/office/drawing/2014/main" id="{B014A8FA-E480-AE43-8EF7-65CF1C8502E7}"/>
              </a:ext>
            </a:extLst>
          </p:cNvPr>
          <p:cNvSpPr txBox="1"/>
          <p:nvPr/>
        </p:nvSpPr>
        <p:spPr>
          <a:xfrm>
            <a:off x="5326025" y="8350504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Ernst </a:t>
            </a:r>
          </a:p>
        </p:txBody>
      </p:sp>
      <p:sp>
        <p:nvSpPr>
          <p:cNvPr id="180" name="TextBox 130">
            <a:extLst>
              <a:ext uri="{FF2B5EF4-FFF2-40B4-BE49-F238E27FC236}">
                <a16:creationId xmlns:a16="http://schemas.microsoft.com/office/drawing/2014/main" id="{8EF920DB-E06F-344D-9C4B-3DBD1F1A2EC9}"/>
              </a:ext>
            </a:extLst>
          </p:cNvPr>
          <p:cNvSpPr txBox="1"/>
          <p:nvPr/>
        </p:nvSpPr>
        <p:spPr>
          <a:xfrm>
            <a:off x="5326025" y="866488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Innovator</a:t>
            </a:r>
          </a:p>
        </p:txBody>
      </p:sp>
      <p:sp>
        <p:nvSpPr>
          <p:cNvPr id="181" name="TextBox 131">
            <a:extLst>
              <a:ext uri="{FF2B5EF4-FFF2-40B4-BE49-F238E27FC236}">
                <a16:creationId xmlns:a16="http://schemas.microsoft.com/office/drawing/2014/main" id="{1CA2F095-677F-914D-95E7-1C9820D3C4E3}"/>
              </a:ext>
            </a:extLst>
          </p:cNvPr>
          <p:cNvSpPr txBox="1"/>
          <p:nvPr/>
        </p:nvSpPr>
        <p:spPr>
          <a:xfrm>
            <a:off x="5326025" y="8983485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Organisiert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82" name="TextBox 119">
            <a:extLst>
              <a:ext uri="{FF2B5EF4-FFF2-40B4-BE49-F238E27FC236}">
                <a16:creationId xmlns:a16="http://schemas.microsoft.com/office/drawing/2014/main" id="{129A6751-1213-6546-AA9E-A9C852FF2D93}"/>
              </a:ext>
            </a:extLst>
          </p:cNvPr>
          <p:cNvSpPr txBox="1"/>
          <p:nvPr/>
        </p:nvSpPr>
        <p:spPr>
          <a:xfrm>
            <a:off x="518837" y="8036120"/>
            <a:ext cx="1233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83" name="TextBox 120">
            <a:extLst>
              <a:ext uri="{FF2B5EF4-FFF2-40B4-BE49-F238E27FC236}">
                <a16:creationId xmlns:a16="http://schemas.microsoft.com/office/drawing/2014/main" id="{222C4DD3-36B4-8A4C-80F9-60C5DD3C4124}"/>
              </a:ext>
            </a:extLst>
          </p:cNvPr>
          <p:cNvSpPr txBox="1"/>
          <p:nvPr/>
        </p:nvSpPr>
        <p:spPr>
          <a:xfrm>
            <a:off x="518837" y="8350504"/>
            <a:ext cx="12330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InDesign</a:t>
            </a:r>
          </a:p>
        </p:txBody>
      </p:sp>
      <p:sp>
        <p:nvSpPr>
          <p:cNvPr id="184" name="TextBox 121">
            <a:extLst>
              <a:ext uri="{FF2B5EF4-FFF2-40B4-BE49-F238E27FC236}">
                <a16:creationId xmlns:a16="http://schemas.microsoft.com/office/drawing/2014/main" id="{4D1F3733-4AE5-C04A-86F3-8FB272386915}"/>
              </a:ext>
            </a:extLst>
          </p:cNvPr>
          <p:cNvSpPr txBox="1"/>
          <p:nvPr/>
        </p:nvSpPr>
        <p:spPr>
          <a:xfrm>
            <a:off x="518837" y="866488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85" name="TextBox 122">
            <a:extLst>
              <a:ext uri="{FF2B5EF4-FFF2-40B4-BE49-F238E27FC236}">
                <a16:creationId xmlns:a16="http://schemas.microsoft.com/office/drawing/2014/main" id="{1D11CF15-16F7-5742-92CA-41F27A029AA7}"/>
              </a:ext>
            </a:extLst>
          </p:cNvPr>
          <p:cNvSpPr txBox="1"/>
          <p:nvPr/>
        </p:nvSpPr>
        <p:spPr>
          <a:xfrm>
            <a:off x="518837" y="8995212"/>
            <a:ext cx="13309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Programmierung</a:t>
            </a:r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186" name="TextBox 214">
            <a:extLst>
              <a:ext uri="{FF2B5EF4-FFF2-40B4-BE49-F238E27FC236}">
                <a16:creationId xmlns:a16="http://schemas.microsoft.com/office/drawing/2014/main" id="{47C4C1A8-F693-5945-81E2-EEC4AA4A9908}"/>
              </a:ext>
            </a:extLst>
          </p:cNvPr>
          <p:cNvSpPr txBox="1"/>
          <p:nvPr/>
        </p:nvSpPr>
        <p:spPr>
          <a:xfrm>
            <a:off x="518837" y="7736038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Professionelle</a:t>
            </a:r>
            <a:r>
              <a:rPr lang="en-GB" sz="900" b="1" i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grpSp>
        <p:nvGrpSpPr>
          <p:cNvPr id="187" name="Group 18">
            <a:extLst>
              <a:ext uri="{FF2B5EF4-FFF2-40B4-BE49-F238E27FC236}">
                <a16:creationId xmlns:a16="http://schemas.microsoft.com/office/drawing/2014/main" id="{4FE9C6B1-C713-F74E-9AD0-F0CE8CE9B6A6}"/>
              </a:ext>
            </a:extLst>
          </p:cNvPr>
          <p:cNvGrpSpPr/>
          <p:nvPr/>
        </p:nvGrpSpPr>
        <p:grpSpPr>
          <a:xfrm>
            <a:off x="1723692" y="8091587"/>
            <a:ext cx="908823" cy="126067"/>
            <a:chOff x="1597020" y="5989320"/>
            <a:chExt cx="908823" cy="126067"/>
          </a:xfrm>
        </p:grpSpPr>
        <p:sp>
          <p:nvSpPr>
            <p:cNvPr id="188" name="Oval 17">
              <a:extLst>
                <a:ext uri="{FF2B5EF4-FFF2-40B4-BE49-F238E27FC236}">
                  <a16:creationId xmlns:a16="http://schemas.microsoft.com/office/drawing/2014/main" id="{85E4136D-9D46-5744-B208-22272027EF14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Oval 215">
              <a:extLst>
                <a:ext uri="{FF2B5EF4-FFF2-40B4-BE49-F238E27FC236}">
                  <a16:creationId xmlns:a16="http://schemas.microsoft.com/office/drawing/2014/main" id="{DE3D1D6D-67A0-B44B-8A00-6B2AFE076233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Oval 219">
              <a:extLst>
                <a:ext uri="{FF2B5EF4-FFF2-40B4-BE49-F238E27FC236}">
                  <a16:creationId xmlns:a16="http://schemas.microsoft.com/office/drawing/2014/main" id="{452F93FF-96F9-4840-8D35-89BA049670C8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Oval 223">
              <a:extLst>
                <a:ext uri="{FF2B5EF4-FFF2-40B4-BE49-F238E27FC236}">
                  <a16:creationId xmlns:a16="http://schemas.microsoft.com/office/drawing/2014/main" id="{3D27BCC1-9F84-EF46-BF40-1052FFE810E4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Oval 227">
              <a:extLst>
                <a:ext uri="{FF2B5EF4-FFF2-40B4-BE49-F238E27FC236}">
                  <a16:creationId xmlns:a16="http://schemas.microsoft.com/office/drawing/2014/main" id="{F8B65599-B9CD-8545-80C4-28F4E32DB59A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3" name="Group 228">
            <a:extLst>
              <a:ext uri="{FF2B5EF4-FFF2-40B4-BE49-F238E27FC236}">
                <a16:creationId xmlns:a16="http://schemas.microsoft.com/office/drawing/2014/main" id="{6FFA62F9-DF21-684B-B35C-3560B0B67B1A}"/>
              </a:ext>
            </a:extLst>
          </p:cNvPr>
          <p:cNvGrpSpPr/>
          <p:nvPr/>
        </p:nvGrpSpPr>
        <p:grpSpPr>
          <a:xfrm>
            <a:off x="1723692" y="8406347"/>
            <a:ext cx="908823" cy="126067"/>
            <a:chOff x="1597020" y="5989320"/>
            <a:chExt cx="908823" cy="126067"/>
          </a:xfrm>
        </p:grpSpPr>
        <p:sp>
          <p:nvSpPr>
            <p:cNvPr id="194" name="Oval 229">
              <a:extLst>
                <a:ext uri="{FF2B5EF4-FFF2-40B4-BE49-F238E27FC236}">
                  <a16:creationId xmlns:a16="http://schemas.microsoft.com/office/drawing/2014/main" id="{601D4763-1055-FC4A-924B-E5E5AA3AD483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Oval 230">
              <a:extLst>
                <a:ext uri="{FF2B5EF4-FFF2-40B4-BE49-F238E27FC236}">
                  <a16:creationId xmlns:a16="http://schemas.microsoft.com/office/drawing/2014/main" id="{A70068DE-C437-0C4A-AC33-C46E4F450203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Oval 231">
              <a:extLst>
                <a:ext uri="{FF2B5EF4-FFF2-40B4-BE49-F238E27FC236}">
                  <a16:creationId xmlns:a16="http://schemas.microsoft.com/office/drawing/2014/main" id="{80E536DD-30DC-FF42-A9D6-13B0BC0FB8CF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Oval 232">
              <a:extLst>
                <a:ext uri="{FF2B5EF4-FFF2-40B4-BE49-F238E27FC236}">
                  <a16:creationId xmlns:a16="http://schemas.microsoft.com/office/drawing/2014/main" id="{3EE6578D-5B6E-FA45-9F95-D2B211D13706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Oval 233">
              <a:extLst>
                <a:ext uri="{FF2B5EF4-FFF2-40B4-BE49-F238E27FC236}">
                  <a16:creationId xmlns:a16="http://schemas.microsoft.com/office/drawing/2014/main" id="{9721E746-D26A-9E45-A034-0BE29C67CCA4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9" name="Group 234">
            <a:extLst>
              <a:ext uri="{FF2B5EF4-FFF2-40B4-BE49-F238E27FC236}">
                <a16:creationId xmlns:a16="http://schemas.microsoft.com/office/drawing/2014/main" id="{1124EFD0-F98A-C942-A82A-0087EE13DFD5}"/>
              </a:ext>
            </a:extLst>
          </p:cNvPr>
          <p:cNvGrpSpPr/>
          <p:nvPr/>
        </p:nvGrpSpPr>
        <p:grpSpPr>
          <a:xfrm>
            <a:off x="1723692" y="8721107"/>
            <a:ext cx="908823" cy="126067"/>
            <a:chOff x="1597020" y="5989320"/>
            <a:chExt cx="908823" cy="126067"/>
          </a:xfrm>
        </p:grpSpPr>
        <p:sp>
          <p:nvSpPr>
            <p:cNvPr id="200" name="Oval 235">
              <a:extLst>
                <a:ext uri="{FF2B5EF4-FFF2-40B4-BE49-F238E27FC236}">
                  <a16:creationId xmlns:a16="http://schemas.microsoft.com/office/drawing/2014/main" id="{5DDC8ACC-0B42-3640-819F-8C9D2B53A3BB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Oval 236">
              <a:extLst>
                <a:ext uri="{FF2B5EF4-FFF2-40B4-BE49-F238E27FC236}">
                  <a16:creationId xmlns:a16="http://schemas.microsoft.com/office/drawing/2014/main" id="{0FAE5C70-AF27-0549-BCFF-A65F9DAE3090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Oval 237">
              <a:extLst>
                <a:ext uri="{FF2B5EF4-FFF2-40B4-BE49-F238E27FC236}">
                  <a16:creationId xmlns:a16="http://schemas.microsoft.com/office/drawing/2014/main" id="{687061FD-EA62-4146-9CC6-09F67A0C62C4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Oval 238">
              <a:extLst>
                <a:ext uri="{FF2B5EF4-FFF2-40B4-BE49-F238E27FC236}">
                  <a16:creationId xmlns:a16="http://schemas.microsoft.com/office/drawing/2014/main" id="{E20FC914-6D94-C346-8844-717671C6D9CB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39">
              <a:extLst>
                <a:ext uri="{FF2B5EF4-FFF2-40B4-BE49-F238E27FC236}">
                  <a16:creationId xmlns:a16="http://schemas.microsoft.com/office/drawing/2014/main" id="{0AB3AD95-44B5-6D40-B968-D79C1114D9C0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5" name="Group 240">
            <a:extLst>
              <a:ext uri="{FF2B5EF4-FFF2-40B4-BE49-F238E27FC236}">
                <a16:creationId xmlns:a16="http://schemas.microsoft.com/office/drawing/2014/main" id="{C9470226-FDA5-C645-9236-F10E970D2685}"/>
              </a:ext>
            </a:extLst>
          </p:cNvPr>
          <p:cNvGrpSpPr/>
          <p:nvPr/>
        </p:nvGrpSpPr>
        <p:grpSpPr>
          <a:xfrm>
            <a:off x="1723692" y="9035867"/>
            <a:ext cx="908823" cy="126067"/>
            <a:chOff x="1597020" y="5989320"/>
            <a:chExt cx="908823" cy="126067"/>
          </a:xfrm>
        </p:grpSpPr>
        <p:sp>
          <p:nvSpPr>
            <p:cNvPr id="206" name="Oval 241">
              <a:extLst>
                <a:ext uri="{FF2B5EF4-FFF2-40B4-BE49-F238E27FC236}">
                  <a16:creationId xmlns:a16="http://schemas.microsoft.com/office/drawing/2014/main" id="{CF54A968-227D-8A47-856F-B1E04ABCF63D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Oval 242">
              <a:extLst>
                <a:ext uri="{FF2B5EF4-FFF2-40B4-BE49-F238E27FC236}">
                  <a16:creationId xmlns:a16="http://schemas.microsoft.com/office/drawing/2014/main" id="{707ABD06-FFEF-9249-A9B9-860B543A0CB3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Oval 243">
              <a:extLst>
                <a:ext uri="{FF2B5EF4-FFF2-40B4-BE49-F238E27FC236}">
                  <a16:creationId xmlns:a16="http://schemas.microsoft.com/office/drawing/2014/main" id="{DE3E43C2-C3A3-7F4C-9A69-FDA8DBABC93E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Oval 244">
              <a:extLst>
                <a:ext uri="{FF2B5EF4-FFF2-40B4-BE49-F238E27FC236}">
                  <a16:creationId xmlns:a16="http://schemas.microsoft.com/office/drawing/2014/main" id="{1EB20A76-AB49-CB4C-946A-574F3DA55FC2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Oval 245">
              <a:extLst>
                <a:ext uri="{FF2B5EF4-FFF2-40B4-BE49-F238E27FC236}">
                  <a16:creationId xmlns:a16="http://schemas.microsoft.com/office/drawing/2014/main" id="{E680DD89-5E2C-6A48-8673-3A7E769A4958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1" name="Group 246">
            <a:extLst>
              <a:ext uri="{FF2B5EF4-FFF2-40B4-BE49-F238E27FC236}">
                <a16:creationId xmlns:a16="http://schemas.microsoft.com/office/drawing/2014/main" id="{5BE3F48C-D550-B748-BBBA-A5528B0D6C8F}"/>
              </a:ext>
            </a:extLst>
          </p:cNvPr>
          <p:cNvGrpSpPr/>
          <p:nvPr/>
        </p:nvGrpSpPr>
        <p:grpSpPr>
          <a:xfrm>
            <a:off x="3898886" y="8091587"/>
            <a:ext cx="908823" cy="126067"/>
            <a:chOff x="1597020" y="5989320"/>
            <a:chExt cx="908823" cy="126067"/>
          </a:xfrm>
        </p:grpSpPr>
        <p:sp>
          <p:nvSpPr>
            <p:cNvPr id="212" name="Oval 247">
              <a:extLst>
                <a:ext uri="{FF2B5EF4-FFF2-40B4-BE49-F238E27FC236}">
                  <a16:creationId xmlns:a16="http://schemas.microsoft.com/office/drawing/2014/main" id="{0F3C2601-78F5-AE47-89BD-6ED45E3728D6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Oval 248">
              <a:extLst>
                <a:ext uri="{FF2B5EF4-FFF2-40B4-BE49-F238E27FC236}">
                  <a16:creationId xmlns:a16="http://schemas.microsoft.com/office/drawing/2014/main" id="{D4223938-9FD4-F343-BA1B-EF087438C6E8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49">
              <a:extLst>
                <a:ext uri="{FF2B5EF4-FFF2-40B4-BE49-F238E27FC236}">
                  <a16:creationId xmlns:a16="http://schemas.microsoft.com/office/drawing/2014/main" id="{EB7A929A-C39B-E24E-A6EA-688C2AFAE686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5" name="Oval 250">
              <a:extLst>
                <a:ext uri="{FF2B5EF4-FFF2-40B4-BE49-F238E27FC236}">
                  <a16:creationId xmlns:a16="http://schemas.microsoft.com/office/drawing/2014/main" id="{BF06F991-D504-FF47-88FD-256FA0EB6352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Oval 251">
              <a:extLst>
                <a:ext uri="{FF2B5EF4-FFF2-40B4-BE49-F238E27FC236}">
                  <a16:creationId xmlns:a16="http://schemas.microsoft.com/office/drawing/2014/main" id="{AC94AA65-A051-624F-B210-81E3373C88D5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7" name="Group 252">
            <a:extLst>
              <a:ext uri="{FF2B5EF4-FFF2-40B4-BE49-F238E27FC236}">
                <a16:creationId xmlns:a16="http://schemas.microsoft.com/office/drawing/2014/main" id="{C15DB810-EFA1-C944-939F-18C1D31D7F77}"/>
              </a:ext>
            </a:extLst>
          </p:cNvPr>
          <p:cNvGrpSpPr/>
          <p:nvPr/>
        </p:nvGrpSpPr>
        <p:grpSpPr>
          <a:xfrm>
            <a:off x="3898886" y="8406347"/>
            <a:ext cx="908823" cy="126067"/>
            <a:chOff x="1597020" y="5989320"/>
            <a:chExt cx="908823" cy="126067"/>
          </a:xfrm>
        </p:grpSpPr>
        <p:sp>
          <p:nvSpPr>
            <p:cNvPr id="218" name="Oval 253">
              <a:extLst>
                <a:ext uri="{FF2B5EF4-FFF2-40B4-BE49-F238E27FC236}">
                  <a16:creationId xmlns:a16="http://schemas.microsoft.com/office/drawing/2014/main" id="{14E4CF55-A871-334E-BE74-3C16C62E0891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9" name="Oval 254">
              <a:extLst>
                <a:ext uri="{FF2B5EF4-FFF2-40B4-BE49-F238E27FC236}">
                  <a16:creationId xmlns:a16="http://schemas.microsoft.com/office/drawing/2014/main" id="{5A2E24B4-B2D2-E24C-8AB6-9CC0138FE6CC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55">
              <a:extLst>
                <a:ext uri="{FF2B5EF4-FFF2-40B4-BE49-F238E27FC236}">
                  <a16:creationId xmlns:a16="http://schemas.microsoft.com/office/drawing/2014/main" id="{15585965-DB20-7F44-A524-895F5BCB3374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Oval 256">
              <a:extLst>
                <a:ext uri="{FF2B5EF4-FFF2-40B4-BE49-F238E27FC236}">
                  <a16:creationId xmlns:a16="http://schemas.microsoft.com/office/drawing/2014/main" id="{3F7BA253-B512-0F45-8D4B-A64A78D0A7F2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57">
              <a:extLst>
                <a:ext uri="{FF2B5EF4-FFF2-40B4-BE49-F238E27FC236}">
                  <a16:creationId xmlns:a16="http://schemas.microsoft.com/office/drawing/2014/main" id="{A2AD16B6-BB78-F443-8999-361AD4DFF3C1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3" name="Group 258">
            <a:extLst>
              <a:ext uri="{FF2B5EF4-FFF2-40B4-BE49-F238E27FC236}">
                <a16:creationId xmlns:a16="http://schemas.microsoft.com/office/drawing/2014/main" id="{F54A25A3-765D-6149-B96E-81EA9EBE9669}"/>
              </a:ext>
            </a:extLst>
          </p:cNvPr>
          <p:cNvGrpSpPr/>
          <p:nvPr/>
        </p:nvGrpSpPr>
        <p:grpSpPr>
          <a:xfrm>
            <a:off x="3898886" y="8721107"/>
            <a:ext cx="908823" cy="126067"/>
            <a:chOff x="1597020" y="5989320"/>
            <a:chExt cx="908823" cy="126067"/>
          </a:xfrm>
        </p:grpSpPr>
        <p:sp>
          <p:nvSpPr>
            <p:cNvPr id="224" name="Oval 259">
              <a:extLst>
                <a:ext uri="{FF2B5EF4-FFF2-40B4-BE49-F238E27FC236}">
                  <a16:creationId xmlns:a16="http://schemas.microsoft.com/office/drawing/2014/main" id="{899D2304-F756-0E4D-A6C8-533A6F402367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Oval 260">
              <a:extLst>
                <a:ext uri="{FF2B5EF4-FFF2-40B4-BE49-F238E27FC236}">
                  <a16:creationId xmlns:a16="http://schemas.microsoft.com/office/drawing/2014/main" id="{A10BE212-379D-D348-95A8-5EB8CD4D94D7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6" name="Oval 261">
              <a:extLst>
                <a:ext uri="{FF2B5EF4-FFF2-40B4-BE49-F238E27FC236}">
                  <a16:creationId xmlns:a16="http://schemas.microsoft.com/office/drawing/2014/main" id="{972DB396-7E14-A444-8AA2-B7483B1226E9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7" name="Oval 262">
              <a:extLst>
                <a:ext uri="{FF2B5EF4-FFF2-40B4-BE49-F238E27FC236}">
                  <a16:creationId xmlns:a16="http://schemas.microsoft.com/office/drawing/2014/main" id="{C5A3FB58-E14A-1942-9B70-5977A649D01B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Oval 263">
              <a:extLst>
                <a:ext uri="{FF2B5EF4-FFF2-40B4-BE49-F238E27FC236}">
                  <a16:creationId xmlns:a16="http://schemas.microsoft.com/office/drawing/2014/main" id="{5D0254F6-DF0E-9E4A-B357-1294B2FDEB11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9" name="Group 270">
            <a:extLst>
              <a:ext uri="{FF2B5EF4-FFF2-40B4-BE49-F238E27FC236}">
                <a16:creationId xmlns:a16="http://schemas.microsoft.com/office/drawing/2014/main" id="{95841FAE-0FCD-B54A-9A40-52AEEFAD36C3}"/>
              </a:ext>
            </a:extLst>
          </p:cNvPr>
          <p:cNvGrpSpPr/>
          <p:nvPr/>
        </p:nvGrpSpPr>
        <p:grpSpPr>
          <a:xfrm>
            <a:off x="6252652" y="8091587"/>
            <a:ext cx="908823" cy="126067"/>
            <a:chOff x="1597020" y="5989320"/>
            <a:chExt cx="908823" cy="126067"/>
          </a:xfrm>
        </p:grpSpPr>
        <p:sp>
          <p:nvSpPr>
            <p:cNvPr id="230" name="Oval 271">
              <a:extLst>
                <a:ext uri="{FF2B5EF4-FFF2-40B4-BE49-F238E27FC236}">
                  <a16:creationId xmlns:a16="http://schemas.microsoft.com/office/drawing/2014/main" id="{26213074-B690-404C-A56A-B5477BDA9B48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Oval 272">
              <a:extLst>
                <a:ext uri="{FF2B5EF4-FFF2-40B4-BE49-F238E27FC236}">
                  <a16:creationId xmlns:a16="http://schemas.microsoft.com/office/drawing/2014/main" id="{D2064B77-28B7-8E4B-9403-69E7CF9EC27F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2" name="Oval 273">
              <a:extLst>
                <a:ext uri="{FF2B5EF4-FFF2-40B4-BE49-F238E27FC236}">
                  <a16:creationId xmlns:a16="http://schemas.microsoft.com/office/drawing/2014/main" id="{64533C02-310A-9E43-A682-B4543FA59917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Oval 274">
              <a:extLst>
                <a:ext uri="{FF2B5EF4-FFF2-40B4-BE49-F238E27FC236}">
                  <a16:creationId xmlns:a16="http://schemas.microsoft.com/office/drawing/2014/main" id="{5D01923F-AAEF-7C4E-8406-3F8081265855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Oval 275">
              <a:extLst>
                <a:ext uri="{FF2B5EF4-FFF2-40B4-BE49-F238E27FC236}">
                  <a16:creationId xmlns:a16="http://schemas.microsoft.com/office/drawing/2014/main" id="{6B6290AA-CA82-7D47-96C9-6A9454F8B648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5" name="Group 276">
            <a:extLst>
              <a:ext uri="{FF2B5EF4-FFF2-40B4-BE49-F238E27FC236}">
                <a16:creationId xmlns:a16="http://schemas.microsoft.com/office/drawing/2014/main" id="{639C7067-9F0C-854C-896D-427C2ED02A31}"/>
              </a:ext>
            </a:extLst>
          </p:cNvPr>
          <p:cNvGrpSpPr/>
          <p:nvPr/>
        </p:nvGrpSpPr>
        <p:grpSpPr>
          <a:xfrm>
            <a:off x="6252652" y="8406347"/>
            <a:ext cx="908823" cy="126067"/>
            <a:chOff x="1597020" y="5989320"/>
            <a:chExt cx="908823" cy="126067"/>
          </a:xfrm>
        </p:grpSpPr>
        <p:sp>
          <p:nvSpPr>
            <p:cNvPr id="236" name="Oval 277">
              <a:extLst>
                <a:ext uri="{FF2B5EF4-FFF2-40B4-BE49-F238E27FC236}">
                  <a16:creationId xmlns:a16="http://schemas.microsoft.com/office/drawing/2014/main" id="{A6797539-F4A4-264E-B953-EA462314059D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7" name="Oval 278">
              <a:extLst>
                <a:ext uri="{FF2B5EF4-FFF2-40B4-BE49-F238E27FC236}">
                  <a16:creationId xmlns:a16="http://schemas.microsoft.com/office/drawing/2014/main" id="{F9EE99F1-3337-AF41-81ED-A72BAECC183C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8" name="Oval 279">
              <a:extLst>
                <a:ext uri="{FF2B5EF4-FFF2-40B4-BE49-F238E27FC236}">
                  <a16:creationId xmlns:a16="http://schemas.microsoft.com/office/drawing/2014/main" id="{C8B671E8-8FA2-9841-BD44-682ECA75EA13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Oval 280">
              <a:extLst>
                <a:ext uri="{FF2B5EF4-FFF2-40B4-BE49-F238E27FC236}">
                  <a16:creationId xmlns:a16="http://schemas.microsoft.com/office/drawing/2014/main" id="{7A6DCACA-E43D-8D4D-BE01-71CC5302CAF3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Oval 281">
              <a:extLst>
                <a:ext uri="{FF2B5EF4-FFF2-40B4-BE49-F238E27FC236}">
                  <a16:creationId xmlns:a16="http://schemas.microsoft.com/office/drawing/2014/main" id="{155B3FD9-C7F8-4A4E-94F4-2B23D9528400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1" name="Group 282">
            <a:extLst>
              <a:ext uri="{FF2B5EF4-FFF2-40B4-BE49-F238E27FC236}">
                <a16:creationId xmlns:a16="http://schemas.microsoft.com/office/drawing/2014/main" id="{7EA11D0D-B73D-A14D-9258-B08403EBADA9}"/>
              </a:ext>
            </a:extLst>
          </p:cNvPr>
          <p:cNvGrpSpPr/>
          <p:nvPr/>
        </p:nvGrpSpPr>
        <p:grpSpPr>
          <a:xfrm>
            <a:off x="6252652" y="8721107"/>
            <a:ext cx="908823" cy="126067"/>
            <a:chOff x="1597020" y="5989320"/>
            <a:chExt cx="908823" cy="126067"/>
          </a:xfrm>
        </p:grpSpPr>
        <p:sp>
          <p:nvSpPr>
            <p:cNvPr id="242" name="Oval 283">
              <a:extLst>
                <a:ext uri="{FF2B5EF4-FFF2-40B4-BE49-F238E27FC236}">
                  <a16:creationId xmlns:a16="http://schemas.microsoft.com/office/drawing/2014/main" id="{DE8A1DA0-341C-F841-81C5-FD18E40DD34F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3" name="Oval 284">
              <a:extLst>
                <a:ext uri="{FF2B5EF4-FFF2-40B4-BE49-F238E27FC236}">
                  <a16:creationId xmlns:a16="http://schemas.microsoft.com/office/drawing/2014/main" id="{C9520414-293A-4940-B6C6-00BF8C46F8DF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4" name="Oval 285">
              <a:extLst>
                <a:ext uri="{FF2B5EF4-FFF2-40B4-BE49-F238E27FC236}">
                  <a16:creationId xmlns:a16="http://schemas.microsoft.com/office/drawing/2014/main" id="{2343FA56-C4B7-F948-A54A-5866A5C82C51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Oval 286">
              <a:extLst>
                <a:ext uri="{FF2B5EF4-FFF2-40B4-BE49-F238E27FC236}">
                  <a16:creationId xmlns:a16="http://schemas.microsoft.com/office/drawing/2014/main" id="{6F799F8B-AD80-A54C-AEB0-2AE61A9CC7E2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Oval 287">
              <a:extLst>
                <a:ext uri="{FF2B5EF4-FFF2-40B4-BE49-F238E27FC236}">
                  <a16:creationId xmlns:a16="http://schemas.microsoft.com/office/drawing/2014/main" id="{621F6A4A-2F8C-9347-96FA-F8638D062364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7" name="Group 288">
            <a:extLst>
              <a:ext uri="{FF2B5EF4-FFF2-40B4-BE49-F238E27FC236}">
                <a16:creationId xmlns:a16="http://schemas.microsoft.com/office/drawing/2014/main" id="{CC1A4ACF-1C18-3D41-AC6B-739AB0054996}"/>
              </a:ext>
            </a:extLst>
          </p:cNvPr>
          <p:cNvGrpSpPr/>
          <p:nvPr/>
        </p:nvGrpSpPr>
        <p:grpSpPr>
          <a:xfrm>
            <a:off x="6252652" y="9056124"/>
            <a:ext cx="908823" cy="126067"/>
            <a:chOff x="1597020" y="5989320"/>
            <a:chExt cx="908823" cy="126067"/>
          </a:xfrm>
        </p:grpSpPr>
        <p:sp>
          <p:nvSpPr>
            <p:cNvPr id="248" name="Oval 289">
              <a:extLst>
                <a:ext uri="{FF2B5EF4-FFF2-40B4-BE49-F238E27FC236}">
                  <a16:creationId xmlns:a16="http://schemas.microsoft.com/office/drawing/2014/main" id="{7884FFC9-AFA9-8B4F-A40C-ACD5B7A6A701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Oval 290">
              <a:extLst>
                <a:ext uri="{FF2B5EF4-FFF2-40B4-BE49-F238E27FC236}">
                  <a16:creationId xmlns:a16="http://schemas.microsoft.com/office/drawing/2014/main" id="{0E1FF32E-77BA-D64A-AA6B-79AAD3811823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Oval 291">
              <a:extLst>
                <a:ext uri="{FF2B5EF4-FFF2-40B4-BE49-F238E27FC236}">
                  <a16:creationId xmlns:a16="http://schemas.microsoft.com/office/drawing/2014/main" id="{284872CF-2D47-7B41-9087-A87E81AE3777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Oval 292">
              <a:extLst>
                <a:ext uri="{FF2B5EF4-FFF2-40B4-BE49-F238E27FC236}">
                  <a16:creationId xmlns:a16="http://schemas.microsoft.com/office/drawing/2014/main" id="{90C4447E-A096-044D-A0B4-644338DD23EB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Oval 293">
              <a:extLst>
                <a:ext uri="{FF2B5EF4-FFF2-40B4-BE49-F238E27FC236}">
                  <a16:creationId xmlns:a16="http://schemas.microsoft.com/office/drawing/2014/main" id="{37AA3DC4-0FE9-CC4C-898D-BE2329AF4560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53" name="TextBox 294">
            <a:extLst>
              <a:ext uri="{FF2B5EF4-FFF2-40B4-BE49-F238E27FC236}">
                <a16:creationId xmlns:a16="http://schemas.microsoft.com/office/drawing/2014/main" id="{361C1EBA-2C54-FC4E-B473-52478BEE1515}"/>
              </a:ext>
            </a:extLst>
          </p:cNvPr>
          <p:cNvSpPr txBox="1"/>
          <p:nvPr/>
        </p:nvSpPr>
        <p:spPr>
          <a:xfrm>
            <a:off x="3283836" y="9418640"/>
            <a:ext cx="9973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AUSBILDUNG </a:t>
            </a:r>
          </a:p>
        </p:txBody>
      </p:sp>
      <p:cxnSp>
        <p:nvCxnSpPr>
          <p:cNvPr id="254" name="Straight Connector 295">
            <a:extLst>
              <a:ext uri="{FF2B5EF4-FFF2-40B4-BE49-F238E27FC236}">
                <a16:creationId xmlns:a16="http://schemas.microsoft.com/office/drawing/2014/main" id="{31AE1C68-4118-944A-A3A0-3AC6BBBCC4C3}"/>
              </a:ext>
            </a:extLst>
          </p:cNvPr>
          <p:cNvCxnSpPr/>
          <p:nvPr/>
        </p:nvCxnSpPr>
        <p:spPr>
          <a:xfrm>
            <a:off x="452659" y="9549445"/>
            <a:ext cx="28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97">
            <a:extLst>
              <a:ext uri="{FF2B5EF4-FFF2-40B4-BE49-F238E27FC236}">
                <a16:creationId xmlns:a16="http://schemas.microsoft.com/office/drawing/2014/main" id="{7F418B22-4009-B449-9729-47BA0D2254CD}"/>
              </a:ext>
            </a:extLst>
          </p:cNvPr>
          <p:cNvCxnSpPr/>
          <p:nvPr/>
        </p:nvCxnSpPr>
        <p:spPr>
          <a:xfrm>
            <a:off x="4214234" y="9549445"/>
            <a:ext cx="298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98">
            <a:extLst>
              <a:ext uri="{FF2B5EF4-FFF2-40B4-BE49-F238E27FC236}">
                <a16:creationId xmlns:a16="http://schemas.microsoft.com/office/drawing/2014/main" id="{E46A0A80-E8CF-8A49-A05D-324102DC7049}"/>
              </a:ext>
            </a:extLst>
          </p:cNvPr>
          <p:cNvSpPr txBox="1"/>
          <p:nvPr/>
        </p:nvSpPr>
        <p:spPr>
          <a:xfrm>
            <a:off x="1242376" y="9842790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Universität</a:t>
            </a:r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 – </a:t>
            </a:r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Grad</a:t>
            </a:r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257" name="TextBox 299">
            <a:extLst>
              <a:ext uri="{FF2B5EF4-FFF2-40B4-BE49-F238E27FC236}">
                <a16:creationId xmlns:a16="http://schemas.microsoft.com/office/drawing/2014/main" id="{56D51D68-7B05-E246-8AB7-57E28EC8108B}"/>
              </a:ext>
            </a:extLst>
          </p:cNvPr>
          <p:cNvSpPr txBox="1"/>
          <p:nvPr/>
        </p:nvSpPr>
        <p:spPr>
          <a:xfrm>
            <a:off x="511733" y="984279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58" name="TextBox 302">
            <a:extLst>
              <a:ext uri="{FF2B5EF4-FFF2-40B4-BE49-F238E27FC236}">
                <a16:creationId xmlns:a16="http://schemas.microsoft.com/office/drawing/2014/main" id="{CDF0F292-0449-5647-B9DC-94FDC07C314D}"/>
              </a:ext>
            </a:extLst>
          </p:cNvPr>
          <p:cNvSpPr txBox="1"/>
          <p:nvPr/>
        </p:nvSpPr>
        <p:spPr>
          <a:xfrm>
            <a:off x="4708187" y="9842790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Universität</a:t>
            </a:r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 – </a:t>
            </a:r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Grad</a:t>
            </a:r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259" name="TextBox 303">
            <a:extLst>
              <a:ext uri="{FF2B5EF4-FFF2-40B4-BE49-F238E27FC236}">
                <a16:creationId xmlns:a16="http://schemas.microsoft.com/office/drawing/2014/main" id="{AE90FC79-1B63-DC43-9770-D7F70EDDCEE0}"/>
              </a:ext>
            </a:extLst>
          </p:cNvPr>
          <p:cNvSpPr txBox="1"/>
          <p:nvPr/>
        </p:nvSpPr>
        <p:spPr>
          <a:xfrm>
            <a:off x="3977544" y="984279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pic>
        <p:nvPicPr>
          <p:cNvPr id="260" name="Image 259" descr="Une image contenant personne, habits, femme&#10;&#10;&#10;&#10;Description générée automatiquement">
            <a:extLst>
              <a:ext uri="{FF2B5EF4-FFF2-40B4-BE49-F238E27FC236}">
                <a16:creationId xmlns:a16="http://schemas.microsoft.com/office/drawing/2014/main" id="{5B1D77B8-B0ED-154F-BBE2-053E6DAB0E7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99"/>
          <a:stretch/>
        </p:blipFill>
        <p:spPr>
          <a:xfrm>
            <a:off x="2922504" y="1313270"/>
            <a:ext cx="1717842" cy="1732264"/>
          </a:xfrm>
          <a:prstGeom prst="ellipse">
            <a:avLst/>
          </a:prstGeom>
        </p:spPr>
      </p:pic>
      <p:sp>
        <p:nvSpPr>
          <p:cNvPr id="261" name="TextBox 97">
            <a:extLst>
              <a:ext uri="{FF2B5EF4-FFF2-40B4-BE49-F238E27FC236}">
                <a16:creationId xmlns:a16="http://schemas.microsoft.com/office/drawing/2014/main" id="{5C8F6547-9886-D545-8366-1C1441681C31}"/>
              </a:ext>
            </a:extLst>
          </p:cNvPr>
          <p:cNvSpPr txBox="1"/>
          <p:nvPr/>
        </p:nvSpPr>
        <p:spPr>
          <a:xfrm>
            <a:off x="352070" y="6105255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2" name="TextBox 98">
            <a:extLst>
              <a:ext uri="{FF2B5EF4-FFF2-40B4-BE49-F238E27FC236}">
                <a16:creationId xmlns:a16="http://schemas.microsoft.com/office/drawing/2014/main" id="{3B2FF0E0-59AA-B046-A856-11996A96180B}"/>
              </a:ext>
            </a:extLst>
          </p:cNvPr>
          <p:cNvSpPr txBox="1"/>
          <p:nvPr/>
        </p:nvSpPr>
        <p:spPr>
          <a:xfrm>
            <a:off x="1287153" y="6148254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63" name="Rounded Rectangle 99">
            <a:extLst>
              <a:ext uri="{FF2B5EF4-FFF2-40B4-BE49-F238E27FC236}">
                <a16:creationId xmlns:a16="http://schemas.microsoft.com/office/drawing/2014/main" id="{44D7CE33-3ACD-3641-95B7-F1CAA8EF8BE5}"/>
              </a:ext>
            </a:extLst>
          </p:cNvPr>
          <p:cNvSpPr/>
          <p:nvPr/>
        </p:nvSpPr>
        <p:spPr>
          <a:xfrm>
            <a:off x="369332" y="6366865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264" name="TextBox 103">
            <a:extLst>
              <a:ext uri="{FF2B5EF4-FFF2-40B4-BE49-F238E27FC236}">
                <a16:creationId xmlns:a16="http://schemas.microsoft.com/office/drawing/2014/main" id="{13DE3B84-5151-284E-AFDC-826987A33EA6}"/>
              </a:ext>
            </a:extLst>
          </p:cNvPr>
          <p:cNvSpPr txBox="1"/>
          <p:nvPr/>
        </p:nvSpPr>
        <p:spPr>
          <a:xfrm>
            <a:off x="3980923" y="6102087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5" name="TextBox 104">
            <a:extLst>
              <a:ext uri="{FF2B5EF4-FFF2-40B4-BE49-F238E27FC236}">
                <a16:creationId xmlns:a16="http://schemas.microsoft.com/office/drawing/2014/main" id="{CB3635FE-F4A6-3A42-8807-E3873CD08BCC}"/>
              </a:ext>
            </a:extLst>
          </p:cNvPr>
          <p:cNvSpPr txBox="1"/>
          <p:nvPr/>
        </p:nvSpPr>
        <p:spPr>
          <a:xfrm>
            <a:off x="4916006" y="6145086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66" name="Rounded Rectangle 105">
            <a:extLst>
              <a:ext uri="{FF2B5EF4-FFF2-40B4-BE49-F238E27FC236}">
                <a16:creationId xmlns:a16="http://schemas.microsoft.com/office/drawing/2014/main" id="{E8B06D2F-A8C5-E843-B535-6009874321C2}"/>
              </a:ext>
            </a:extLst>
          </p:cNvPr>
          <p:cNvSpPr/>
          <p:nvPr/>
        </p:nvSpPr>
        <p:spPr>
          <a:xfrm>
            <a:off x="3998185" y="6363697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9005403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305</Words>
  <Application>Microsoft Macintosh PowerPoint</Application>
  <PresentationFormat>Personnalisé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</cp:revision>
  <dcterms:created xsi:type="dcterms:W3CDTF">2019-03-27T17:23:09Z</dcterms:created>
  <dcterms:modified xsi:type="dcterms:W3CDTF">2019-03-27T17:24:04Z</dcterms:modified>
</cp:coreProperties>
</file>