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0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24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7D5-87C5-8A4F-AC28-69DA41908CF6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5F47-39DA-164B-A51A-FD49CA9A5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96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7D5-87C5-8A4F-AC28-69DA41908CF6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5F47-39DA-164B-A51A-FD49CA9A5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16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7D5-87C5-8A4F-AC28-69DA41908CF6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5F47-39DA-164B-A51A-FD49CA9A5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0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7D5-87C5-8A4F-AC28-69DA41908CF6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5F47-39DA-164B-A51A-FD49CA9A5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48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7D5-87C5-8A4F-AC28-69DA41908CF6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5F47-39DA-164B-A51A-FD49CA9A5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77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7D5-87C5-8A4F-AC28-69DA41908CF6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5F47-39DA-164B-A51A-FD49CA9A5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6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7D5-87C5-8A4F-AC28-69DA41908CF6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5F47-39DA-164B-A51A-FD49CA9A5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3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7D5-87C5-8A4F-AC28-69DA41908CF6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5F47-39DA-164B-A51A-FD49CA9A5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66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7D5-87C5-8A4F-AC28-69DA41908CF6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5F47-39DA-164B-A51A-FD49CA9A5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01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7D5-87C5-8A4F-AC28-69DA41908CF6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5F47-39DA-164B-A51A-FD49CA9A5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7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7D5-87C5-8A4F-AC28-69DA41908CF6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5F47-39DA-164B-A51A-FD49CA9A5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89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707D5-87C5-8A4F-AC28-69DA41908CF6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15F47-39DA-164B-A51A-FD49CA9A5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01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09C302-E7BA-EE41-BAFD-914D98E3CC48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02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val 6">
            <a:extLst>
              <a:ext uri="{FF2B5EF4-FFF2-40B4-BE49-F238E27FC236}">
                <a16:creationId xmlns:a16="http://schemas.microsoft.com/office/drawing/2014/main" id="{51583CF9-32E4-254E-AE48-B933AE3327A4}"/>
              </a:ext>
            </a:extLst>
          </p:cNvPr>
          <p:cNvSpPr/>
          <p:nvPr/>
        </p:nvSpPr>
        <p:spPr>
          <a:xfrm>
            <a:off x="4295018" y="-392826"/>
            <a:ext cx="3404226" cy="35087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86">
            <a:extLst>
              <a:ext uri="{FF2B5EF4-FFF2-40B4-BE49-F238E27FC236}">
                <a16:creationId xmlns:a16="http://schemas.microsoft.com/office/drawing/2014/main" id="{A9BF5479-262F-8D4D-B486-BE7E10BDAA56}"/>
              </a:ext>
            </a:extLst>
          </p:cNvPr>
          <p:cNvSpPr/>
          <p:nvPr/>
        </p:nvSpPr>
        <p:spPr>
          <a:xfrm rot="12056212">
            <a:off x="3596340" y="382782"/>
            <a:ext cx="3548008" cy="2897689"/>
          </a:xfrm>
          <a:custGeom>
            <a:avLst/>
            <a:gdLst>
              <a:gd name="connsiteX0" fmla="*/ 17383 w 2479229"/>
              <a:gd name="connsiteY0" fmla="*/ 1582752 h 2024808"/>
              <a:gd name="connsiteX1" fmla="*/ 70137 w 2479229"/>
              <a:gd name="connsiteY1" fmla="*/ 1547583 h 2024808"/>
              <a:gd name="connsiteX2" fmla="*/ 580091 w 2479229"/>
              <a:gd name="connsiteY2" fmla="*/ 299075 h 2024808"/>
              <a:gd name="connsiteX3" fmla="*/ 527337 w 2479229"/>
              <a:gd name="connsiteY3" fmla="*/ 1705845 h 2024808"/>
              <a:gd name="connsiteX4" fmla="*/ 984537 w 2479229"/>
              <a:gd name="connsiteY4" fmla="*/ 137 h 2024808"/>
              <a:gd name="connsiteX5" fmla="*/ 1019706 w 2479229"/>
              <a:gd name="connsiteY5" fmla="*/ 1811352 h 2024808"/>
              <a:gd name="connsiteX6" fmla="*/ 1406568 w 2479229"/>
              <a:gd name="connsiteY6" fmla="*/ 703522 h 2024808"/>
              <a:gd name="connsiteX7" fmla="*/ 1336229 w 2479229"/>
              <a:gd name="connsiteY7" fmla="*/ 2022368 h 2024808"/>
              <a:gd name="connsiteX8" fmla="*/ 1670337 w 2479229"/>
              <a:gd name="connsiteY8" fmla="*/ 299075 h 2024808"/>
              <a:gd name="connsiteX9" fmla="*/ 1969276 w 2479229"/>
              <a:gd name="connsiteY9" fmla="*/ 1881691 h 2024808"/>
              <a:gd name="connsiteX10" fmla="*/ 2233045 w 2479229"/>
              <a:gd name="connsiteY10" fmla="*/ 703522 h 2024808"/>
              <a:gd name="connsiteX11" fmla="*/ 2479229 w 2479229"/>
              <a:gd name="connsiteY11" fmla="*/ 1881691 h 20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9229" h="2024808">
                <a:moveTo>
                  <a:pt x="17383" y="1582752"/>
                </a:moveTo>
                <a:cubicBezTo>
                  <a:pt x="-3133" y="1672140"/>
                  <a:pt x="-23648" y="1761529"/>
                  <a:pt x="70137" y="1547583"/>
                </a:cubicBezTo>
                <a:cubicBezTo>
                  <a:pt x="163922" y="1333637"/>
                  <a:pt x="503891" y="272698"/>
                  <a:pt x="580091" y="299075"/>
                </a:cubicBezTo>
                <a:cubicBezTo>
                  <a:pt x="656291" y="325452"/>
                  <a:pt x="459929" y="1755668"/>
                  <a:pt x="527337" y="1705845"/>
                </a:cubicBezTo>
                <a:cubicBezTo>
                  <a:pt x="594745" y="1656022"/>
                  <a:pt x="902476" y="-17448"/>
                  <a:pt x="984537" y="137"/>
                </a:cubicBezTo>
                <a:cubicBezTo>
                  <a:pt x="1066599" y="17721"/>
                  <a:pt x="949368" y="1694121"/>
                  <a:pt x="1019706" y="1811352"/>
                </a:cubicBezTo>
                <a:cubicBezTo>
                  <a:pt x="1090044" y="1928583"/>
                  <a:pt x="1353814" y="668353"/>
                  <a:pt x="1406568" y="703522"/>
                </a:cubicBezTo>
                <a:cubicBezTo>
                  <a:pt x="1459322" y="738691"/>
                  <a:pt x="1292268" y="2089776"/>
                  <a:pt x="1336229" y="2022368"/>
                </a:cubicBezTo>
                <a:cubicBezTo>
                  <a:pt x="1380191" y="1954960"/>
                  <a:pt x="1564829" y="322521"/>
                  <a:pt x="1670337" y="299075"/>
                </a:cubicBezTo>
                <a:cubicBezTo>
                  <a:pt x="1775845" y="275629"/>
                  <a:pt x="1875491" y="1814283"/>
                  <a:pt x="1969276" y="1881691"/>
                </a:cubicBezTo>
                <a:cubicBezTo>
                  <a:pt x="2063061" y="1949099"/>
                  <a:pt x="2148053" y="703522"/>
                  <a:pt x="2233045" y="703522"/>
                </a:cubicBezTo>
                <a:cubicBezTo>
                  <a:pt x="2318037" y="703522"/>
                  <a:pt x="2398633" y="1292606"/>
                  <a:pt x="2479229" y="1881691"/>
                </a:cubicBezTo>
              </a:path>
            </a:pathLst>
          </a:custGeom>
          <a:noFill/>
          <a:ln w="3175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212">
            <a:extLst>
              <a:ext uri="{FF2B5EF4-FFF2-40B4-BE49-F238E27FC236}">
                <a16:creationId xmlns:a16="http://schemas.microsoft.com/office/drawing/2014/main" id="{7DA84330-2238-7447-A64D-DBC74323FA00}"/>
              </a:ext>
            </a:extLst>
          </p:cNvPr>
          <p:cNvSpPr txBox="1"/>
          <p:nvPr/>
        </p:nvSpPr>
        <p:spPr>
          <a:xfrm>
            <a:off x="320467" y="93715"/>
            <a:ext cx="27039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BD43E"/>
                </a:solidFill>
                <a:cs typeface="Lato" panose="020F0502020204030203" pitchFamily="34" charset="0"/>
              </a:rPr>
              <a:t>Claire </a:t>
            </a:r>
            <a:br>
              <a:rPr lang="en-GB" sz="4000" dirty="0">
                <a:solidFill>
                  <a:srgbClr val="FBD43E"/>
                </a:solidFill>
                <a:cs typeface="Lato" panose="020F0502020204030203" pitchFamily="34" charset="0"/>
              </a:rPr>
            </a:br>
            <a:endParaRPr lang="en-GB" sz="4000" dirty="0">
              <a:solidFill>
                <a:srgbClr val="FBD43E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143">
            <a:extLst>
              <a:ext uri="{FF2B5EF4-FFF2-40B4-BE49-F238E27FC236}">
                <a16:creationId xmlns:a16="http://schemas.microsoft.com/office/drawing/2014/main" id="{8E466E47-ADA6-CC4A-A334-224AEA1AFFF4}"/>
              </a:ext>
            </a:extLst>
          </p:cNvPr>
          <p:cNvSpPr txBox="1"/>
          <p:nvPr/>
        </p:nvSpPr>
        <p:spPr>
          <a:xfrm>
            <a:off x="3780450" y="2915579"/>
            <a:ext cx="15712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BERUFSERFAHRUNGEN </a:t>
            </a:r>
          </a:p>
        </p:txBody>
      </p:sp>
      <p:sp>
        <p:nvSpPr>
          <p:cNvPr id="9" name="TextBox 153">
            <a:extLst>
              <a:ext uri="{FF2B5EF4-FFF2-40B4-BE49-F238E27FC236}">
                <a16:creationId xmlns:a16="http://schemas.microsoft.com/office/drawing/2014/main" id="{D4C13AE9-77E8-6947-B05F-0FA0889D9BCD}"/>
              </a:ext>
            </a:extLst>
          </p:cNvPr>
          <p:cNvSpPr txBox="1"/>
          <p:nvPr/>
        </p:nvSpPr>
        <p:spPr>
          <a:xfrm>
            <a:off x="3780450" y="3204757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" name="TextBox 154">
            <a:extLst>
              <a:ext uri="{FF2B5EF4-FFF2-40B4-BE49-F238E27FC236}">
                <a16:creationId xmlns:a16="http://schemas.microsoft.com/office/drawing/2014/main" id="{01B2CC2B-8B47-014F-914F-B2753E2E389F}"/>
              </a:ext>
            </a:extLst>
          </p:cNvPr>
          <p:cNvSpPr txBox="1"/>
          <p:nvPr/>
        </p:nvSpPr>
        <p:spPr>
          <a:xfrm>
            <a:off x="4699420" y="3435589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9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9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1" name="Rounded Rectangle 155">
            <a:extLst>
              <a:ext uri="{FF2B5EF4-FFF2-40B4-BE49-F238E27FC236}">
                <a16:creationId xmlns:a16="http://schemas.microsoft.com/office/drawing/2014/main" id="{1740DA42-1CE1-6A49-B13F-203B6673B807}"/>
              </a:ext>
            </a:extLst>
          </p:cNvPr>
          <p:cNvSpPr/>
          <p:nvPr/>
        </p:nvSpPr>
        <p:spPr>
          <a:xfrm>
            <a:off x="3797712" y="3466367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2" name="TextBox 156">
            <a:extLst>
              <a:ext uri="{FF2B5EF4-FFF2-40B4-BE49-F238E27FC236}">
                <a16:creationId xmlns:a16="http://schemas.microsoft.com/office/drawing/2014/main" id="{890EF1B1-D9DC-3F45-9850-60CDFF378501}"/>
              </a:ext>
            </a:extLst>
          </p:cNvPr>
          <p:cNvSpPr txBox="1"/>
          <p:nvPr/>
        </p:nvSpPr>
        <p:spPr>
          <a:xfrm>
            <a:off x="425574" y="2093312"/>
            <a:ext cx="8931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ÜBER MICH </a:t>
            </a:r>
          </a:p>
        </p:txBody>
      </p:sp>
      <p:sp>
        <p:nvSpPr>
          <p:cNvPr id="13" name="TextBox 157">
            <a:extLst>
              <a:ext uri="{FF2B5EF4-FFF2-40B4-BE49-F238E27FC236}">
                <a16:creationId xmlns:a16="http://schemas.microsoft.com/office/drawing/2014/main" id="{31D56157-AEFA-4D47-803E-C0DF40FD739C}"/>
              </a:ext>
            </a:extLst>
          </p:cNvPr>
          <p:cNvSpPr txBox="1"/>
          <p:nvPr/>
        </p:nvSpPr>
        <p:spPr>
          <a:xfrm>
            <a:off x="418475" y="2359082"/>
            <a:ext cx="34042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4" name="TextBox 161">
            <a:extLst>
              <a:ext uri="{FF2B5EF4-FFF2-40B4-BE49-F238E27FC236}">
                <a16:creationId xmlns:a16="http://schemas.microsoft.com/office/drawing/2014/main" id="{53186BB8-8897-7640-B2E2-596BF78B553D}"/>
              </a:ext>
            </a:extLst>
          </p:cNvPr>
          <p:cNvSpPr txBox="1"/>
          <p:nvPr/>
        </p:nvSpPr>
        <p:spPr>
          <a:xfrm>
            <a:off x="3780450" y="8107833"/>
            <a:ext cx="11705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AUSBILDUNG </a:t>
            </a:r>
          </a:p>
        </p:txBody>
      </p:sp>
      <p:sp>
        <p:nvSpPr>
          <p:cNvPr id="15" name="TextBox 162">
            <a:extLst>
              <a:ext uri="{FF2B5EF4-FFF2-40B4-BE49-F238E27FC236}">
                <a16:creationId xmlns:a16="http://schemas.microsoft.com/office/drawing/2014/main" id="{47E5EBA5-499B-5A42-A876-13107188B8FF}"/>
              </a:ext>
            </a:extLst>
          </p:cNvPr>
          <p:cNvSpPr txBox="1"/>
          <p:nvPr/>
        </p:nvSpPr>
        <p:spPr>
          <a:xfrm>
            <a:off x="4511093" y="8435356"/>
            <a:ext cx="25498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Grad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6" name="TextBox 163">
            <a:extLst>
              <a:ext uri="{FF2B5EF4-FFF2-40B4-BE49-F238E27FC236}">
                <a16:creationId xmlns:a16="http://schemas.microsoft.com/office/drawing/2014/main" id="{D0DFFE37-98DF-7947-A985-F8F5E439F948}"/>
              </a:ext>
            </a:extLst>
          </p:cNvPr>
          <p:cNvSpPr txBox="1"/>
          <p:nvPr/>
        </p:nvSpPr>
        <p:spPr>
          <a:xfrm>
            <a:off x="3780450" y="8435356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7" name="TextBox 164">
            <a:extLst>
              <a:ext uri="{FF2B5EF4-FFF2-40B4-BE49-F238E27FC236}">
                <a16:creationId xmlns:a16="http://schemas.microsoft.com/office/drawing/2014/main" id="{478BCA33-DCC6-2446-82DB-0675DE50DC91}"/>
              </a:ext>
            </a:extLst>
          </p:cNvPr>
          <p:cNvSpPr txBox="1"/>
          <p:nvPr/>
        </p:nvSpPr>
        <p:spPr>
          <a:xfrm>
            <a:off x="4511093" y="9012276"/>
            <a:ext cx="25498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Grad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8" name="TextBox 165">
            <a:extLst>
              <a:ext uri="{FF2B5EF4-FFF2-40B4-BE49-F238E27FC236}">
                <a16:creationId xmlns:a16="http://schemas.microsoft.com/office/drawing/2014/main" id="{98FE4599-9522-2242-91A5-E51ED3ACE534}"/>
              </a:ext>
            </a:extLst>
          </p:cNvPr>
          <p:cNvSpPr txBox="1"/>
          <p:nvPr/>
        </p:nvSpPr>
        <p:spPr>
          <a:xfrm>
            <a:off x="3780450" y="9012276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9" name="TextBox 168">
            <a:extLst>
              <a:ext uri="{FF2B5EF4-FFF2-40B4-BE49-F238E27FC236}">
                <a16:creationId xmlns:a16="http://schemas.microsoft.com/office/drawing/2014/main" id="{808396D0-A42C-8846-8202-12BC0892C076}"/>
              </a:ext>
            </a:extLst>
          </p:cNvPr>
          <p:cNvSpPr txBox="1"/>
          <p:nvPr/>
        </p:nvSpPr>
        <p:spPr>
          <a:xfrm>
            <a:off x="412904" y="4553514"/>
            <a:ext cx="9973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>
                <a:solidFill>
                  <a:srgbClr val="FBD43E"/>
                </a:solidFill>
                <a:ea typeface="Roboto" pitchFamily="2" charset="0"/>
                <a:cs typeface="Lato" panose="020F0502020204030203" pitchFamily="34" charset="0"/>
              </a:rPr>
              <a:t>FÄHIGKEITEN </a:t>
            </a:r>
          </a:p>
        </p:txBody>
      </p:sp>
      <p:sp>
        <p:nvSpPr>
          <p:cNvPr id="20" name="TextBox 170">
            <a:extLst>
              <a:ext uri="{FF2B5EF4-FFF2-40B4-BE49-F238E27FC236}">
                <a16:creationId xmlns:a16="http://schemas.microsoft.com/office/drawing/2014/main" id="{8D76E533-A22F-F145-A9A0-7CD811C976B4}"/>
              </a:ext>
            </a:extLst>
          </p:cNvPr>
          <p:cNvSpPr txBox="1"/>
          <p:nvPr/>
        </p:nvSpPr>
        <p:spPr>
          <a:xfrm>
            <a:off x="452478" y="5126126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1" name="TextBox 171">
            <a:extLst>
              <a:ext uri="{FF2B5EF4-FFF2-40B4-BE49-F238E27FC236}">
                <a16:creationId xmlns:a16="http://schemas.microsoft.com/office/drawing/2014/main" id="{8E34D41A-1254-4044-A98F-581A54B43DDD}"/>
              </a:ext>
            </a:extLst>
          </p:cNvPr>
          <p:cNvSpPr txBox="1"/>
          <p:nvPr/>
        </p:nvSpPr>
        <p:spPr>
          <a:xfrm>
            <a:off x="452478" y="5440510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22" name="TextBox 172">
            <a:extLst>
              <a:ext uri="{FF2B5EF4-FFF2-40B4-BE49-F238E27FC236}">
                <a16:creationId xmlns:a16="http://schemas.microsoft.com/office/drawing/2014/main" id="{514134D1-38B5-1647-B8E7-ADF5A7FDA4DF}"/>
              </a:ext>
            </a:extLst>
          </p:cNvPr>
          <p:cNvSpPr txBox="1"/>
          <p:nvPr/>
        </p:nvSpPr>
        <p:spPr>
          <a:xfrm>
            <a:off x="452478" y="575489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3" name="TextBox 173">
            <a:extLst>
              <a:ext uri="{FF2B5EF4-FFF2-40B4-BE49-F238E27FC236}">
                <a16:creationId xmlns:a16="http://schemas.microsoft.com/office/drawing/2014/main" id="{BDECBE33-8D7F-1048-AF08-0B1FA8E09F61}"/>
              </a:ext>
            </a:extLst>
          </p:cNvPr>
          <p:cNvSpPr txBox="1"/>
          <p:nvPr/>
        </p:nvSpPr>
        <p:spPr>
          <a:xfrm>
            <a:off x="452478" y="606927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4" name="TextBox 174">
            <a:extLst>
              <a:ext uri="{FF2B5EF4-FFF2-40B4-BE49-F238E27FC236}">
                <a16:creationId xmlns:a16="http://schemas.microsoft.com/office/drawing/2014/main" id="{5DA65391-4AFE-0E46-A9A8-6A56676B9953}"/>
              </a:ext>
            </a:extLst>
          </p:cNvPr>
          <p:cNvSpPr txBox="1"/>
          <p:nvPr/>
        </p:nvSpPr>
        <p:spPr>
          <a:xfrm>
            <a:off x="452478" y="6442615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Sprachen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5" name="TextBox 175">
            <a:extLst>
              <a:ext uri="{FF2B5EF4-FFF2-40B4-BE49-F238E27FC236}">
                <a16:creationId xmlns:a16="http://schemas.microsoft.com/office/drawing/2014/main" id="{2F09F857-9C89-8C44-82DF-471561E3DAB0}"/>
              </a:ext>
            </a:extLst>
          </p:cNvPr>
          <p:cNvSpPr txBox="1"/>
          <p:nvPr/>
        </p:nvSpPr>
        <p:spPr>
          <a:xfrm>
            <a:off x="452478" y="6742697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Englisch</a:t>
            </a:r>
          </a:p>
        </p:txBody>
      </p:sp>
      <p:sp>
        <p:nvSpPr>
          <p:cNvPr id="26" name="TextBox 176">
            <a:extLst>
              <a:ext uri="{FF2B5EF4-FFF2-40B4-BE49-F238E27FC236}">
                <a16:creationId xmlns:a16="http://schemas.microsoft.com/office/drawing/2014/main" id="{15182EBE-B2F5-AB45-A2E6-A00D9CCA4AC3}"/>
              </a:ext>
            </a:extLst>
          </p:cNvPr>
          <p:cNvSpPr txBox="1"/>
          <p:nvPr/>
        </p:nvSpPr>
        <p:spPr>
          <a:xfrm>
            <a:off x="452478" y="705708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Italienisch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7" name="TextBox 177">
            <a:extLst>
              <a:ext uri="{FF2B5EF4-FFF2-40B4-BE49-F238E27FC236}">
                <a16:creationId xmlns:a16="http://schemas.microsoft.com/office/drawing/2014/main" id="{1E593010-1A53-D34F-A612-41BB6EC860C9}"/>
              </a:ext>
            </a:extLst>
          </p:cNvPr>
          <p:cNvSpPr txBox="1"/>
          <p:nvPr/>
        </p:nvSpPr>
        <p:spPr>
          <a:xfrm>
            <a:off x="452478" y="737146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Spanisch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8" name="TextBox 178">
            <a:extLst>
              <a:ext uri="{FF2B5EF4-FFF2-40B4-BE49-F238E27FC236}">
                <a16:creationId xmlns:a16="http://schemas.microsoft.com/office/drawing/2014/main" id="{E5033F2A-854B-9044-AC97-349E11C825BC}"/>
              </a:ext>
            </a:extLst>
          </p:cNvPr>
          <p:cNvSpPr txBox="1"/>
          <p:nvPr/>
        </p:nvSpPr>
        <p:spPr>
          <a:xfrm>
            <a:off x="452478" y="7756533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Persönlichkeit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9" name="TextBox 179">
            <a:extLst>
              <a:ext uri="{FF2B5EF4-FFF2-40B4-BE49-F238E27FC236}">
                <a16:creationId xmlns:a16="http://schemas.microsoft.com/office/drawing/2014/main" id="{2ADA00AC-B9C4-DA44-A47A-4CE0475E8258}"/>
              </a:ext>
            </a:extLst>
          </p:cNvPr>
          <p:cNvSpPr txBox="1"/>
          <p:nvPr/>
        </p:nvSpPr>
        <p:spPr>
          <a:xfrm>
            <a:off x="452478" y="805661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Kreativ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0" name="TextBox 180">
            <a:extLst>
              <a:ext uri="{FF2B5EF4-FFF2-40B4-BE49-F238E27FC236}">
                <a16:creationId xmlns:a16="http://schemas.microsoft.com/office/drawing/2014/main" id="{98E5DE92-D099-624A-A963-DDFAF058ADAA}"/>
              </a:ext>
            </a:extLst>
          </p:cNvPr>
          <p:cNvSpPr txBox="1"/>
          <p:nvPr/>
        </p:nvSpPr>
        <p:spPr>
          <a:xfrm>
            <a:off x="452478" y="8370999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Ernst </a:t>
            </a:r>
          </a:p>
        </p:txBody>
      </p:sp>
      <p:sp>
        <p:nvSpPr>
          <p:cNvPr id="31" name="TextBox 181">
            <a:extLst>
              <a:ext uri="{FF2B5EF4-FFF2-40B4-BE49-F238E27FC236}">
                <a16:creationId xmlns:a16="http://schemas.microsoft.com/office/drawing/2014/main" id="{8F8C24A7-2402-1B4F-971E-B35509EA9A32}"/>
              </a:ext>
            </a:extLst>
          </p:cNvPr>
          <p:cNvSpPr txBox="1"/>
          <p:nvPr/>
        </p:nvSpPr>
        <p:spPr>
          <a:xfrm>
            <a:off x="452478" y="8685383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Innovator</a:t>
            </a:r>
          </a:p>
        </p:txBody>
      </p:sp>
      <p:sp>
        <p:nvSpPr>
          <p:cNvPr id="32" name="TextBox 182">
            <a:extLst>
              <a:ext uri="{FF2B5EF4-FFF2-40B4-BE49-F238E27FC236}">
                <a16:creationId xmlns:a16="http://schemas.microsoft.com/office/drawing/2014/main" id="{36F7A968-BF7E-244E-A86A-39D8951FD0E5}"/>
              </a:ext>
            </a:extLst>
          </p:cNvPr>
          <p:cNvSpPr txBox="1"/>
          <p:nvPr/>
        </p:nvSpPr>
        <p:spPr>
          <a:xfrm>
            <a:off x="452478" y="900398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Organisiert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33" name="Straight Connector 183">
            <a:extLst>
              <a:ext uri="{FF2B5EF4-FFF2-40B4-BE49-F238E27FC236}">
                <a16:creationId xmlns:a16="http://schemas.microsoft.com/office/drawing/2014/main" id="{5AB69456-E9D8-E547-A909-48A09781C8C3}"/>
              </a:ext>
            </a:extLst>
          </p:cNvPr>
          <p:cNvCxnSpPr/>
          <p:nvPr/>
        </p:nvCxnSpPr>
        <p:spPr>
          <a:xfrm flipV="1">
            <a:off x="1685497" y="5247729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Sort 184">
            <a:extLst>
              <a:ext uri="{FF2B5EF4-FFF2-40B4-BE49-F238E27FC236}">
                <a16:creationId xmlns:a16="http://schemas.microsoft.com/office/drawing/2014/main" id="{48C36D3D-1D86-3544-B87D-2436C5C2896F}"/>
              </a:ext>
            </a:extLst>
          </p:cNvPr>
          <p:cNvSpPr/>
          <p:nvPr/>
        </p:nvSpPr>
        <p:spPr>
          <a:xfrm flipV="1">
            <a:off x="2439114" y="5182607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35" name="Straight Connector 185">
            <a:extLst>
              <a:ext uri="{FF2B5EF4-FFF2-40B4-BE49-F238E27FC236}">
                <a16:creationId xmlns:a16="http://schemas.microsoft.com/office/drawing/2014/main" id="{4BE43742-E019-3042-9A73-2F0743357110}"/>
              </a:ext>
            </a:extLst>
          </p:cNvPr>
          <p:cNvCxnSpPr/>
          <p:nvPr/>
        </p:nvCxnSpPr>
        <p:spPr>
          <a:xfrm flipV="1">
            <a:off x="1685497" y="5561664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Sort 186">
            <a:extLst>
              <a:ext uri="{FF2B5EF4-FFF2-40B4-BE49-F238E27FC236}">
                <a16:creationId xmlns:a16="http://schemas.microsoft.com/office/drawing/2014/main" id="{AC764092-E7E7-2646-9B59-8A9F50AF6C64}"/>
              </a:ext>
            </a:extLst>
          </p:cNvPr>
          <p:cNvSpPr/>
          <p:nvPr/>
        </p:nvSpPr>
        <p:spPr>
          <a:xfrm flipV="1">
            <a:off x="2154462" y="5496542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37" name="Straight Connector 187">
            <a:extLst>
              <a:ext uri="{FF2B5EF4-FFF2-40B4-BE49-F238E27FC236}">
                <a16:creationId xmlns:a16="http://schemas.microsoft.com/office/drawing/2014/main" id="{74396DD6-8535-E449-BFC2-3A86AE7C237C}"/>
              </a:ext>
            </a:extLst>
          </p:cNvPr>
          <p:cNvCxnSpPr/>
          <p:nvPr/>
        </p:nvCxnSpPr>
        <p:spPr>
          <a:xfrm flipV="1">
            <a:off x="1685497" y="5875599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Sort 188">
            <a:extLst>
              <a:ext uri="{FF2B5EF4-FFF2-40B4-BE49-F238E27FC236}">
                <a16:creationId xmlns:a16="http://schemas.microsoft.com/office/drawing/2014/main" id="{4BAD8893-F02B-CC4F-BF38-52617102FBC5}"/>
              </a:ext>
            </a:extLst>
          </p:cNvPr>
          <p:cNvSpPr/>
          <p:nvPr/>
        </p:nvSpPr>
        <p:spPr>
          <a:xfrm flipV="1">
            <a:off x="2439114" y="5810477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39" name="Straight Connector 189">
            <a:extLst>
              <a:ext uri="{FF2B5EF4-FFF2-40B4-BE49-F238E27FC236}">
                <a16:creationId xmlns:a16="http://schemas.microsoft.com/office/drawing/2014/main" id="{D1DE2603-3D47-9049-8614-17B17E7FC3EF}"/>
              </a:ext>
            </a:extLst>
          </p:cNvPr>
          <p:cNvCxnSpPr/>
          <p:nvPr/>
        </p:nvCxnSpPr>
        <p:spPr>
          <a:xfrm flipV="1">
            <a:off x="1685497" y="6189534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Sort 190">
            <a:extLst>
              <a:ext uri="{FF2B5EF4-FFF2-40B4-BE49-F238E27FC236}">
                <a16:creationId xmlns:a16="http://schemas.microsoft.com/office/drawing/2014/main" id="{69FC2D5C-3C6C-4543-86AC-99F3128FF1B2}"/>
              </a:ext>
            </a:extLst>
          </p:cNvPr>
          <p:cNvSpPr/>
          <p:nvPr/>
        </p:nvSpPr>
        <p:spPr>
          <a:xfrm flipV="1">
            <a:off x="2154462" y="6124412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41" name="Straight Connector 191">
            <a:extLst>
              <a:ext uri="{FF2B5EF4-FFF2-40B4-BE49-F238E27FC236}">
                <a16:creationId xmlns:a16="http://schemas.microsoft.com/office/drawing/2014/main" id="{0FE566CB-E7DF-014D-9ADA-DDFB4FA58846}"/>
              </a:ext>
            </a:extLst>
          </p:cNvPr>
          <p:cNvCxnSpPr/>
          <p:nvPr/>
        </p:nvCxnSpPr>
        <p:spPr>
          <a:xfrm flipV="1">
            <a:off x="1685497" y="6840373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Sort 192">
            <a:extLst>
              <a:ext uri="{FF2B5EF4-FFF2-40B4-BE49-F238E27FC236}">
                <a16:creationId xmlns:a16="http://schemas.microsoft.com/office/drawing/2014/main" id="{A3491B87-97F2-8445-8CB3-2D6EACE2AF08}"/>
              </a:ext>
            </a:extLst>
          </p:cNvPr>
          <p:cNvSpPr/>
          <p:nvPr/>
        </p:nvSpPr>
        <p:spPr>
          <a:xfrm flipV="1">
            <a:off x="2439114" y="6775251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43" name="Straight Connector 193">
            <a:extLst>
              <a:ext uri="{FF2B5EF4-FFF2-40B4-BE49-F238E27FC236}">
                <a16:creationId xmlns:a16="http://schemas.microsoft.com/office/drawing/2014/main" id="{9598F6A1-27BC-BB4B-BB53-96B4CC6BC3AE}"/>
              </a:ext>
            </a:extLst>
          </p:cNvPr>
          <p:cNvCxnSpPr/>
          <p:nvPr/>
        </p:nvCxnSpPr>
        <p:spPr>
          <a:xfrm flipV="1">
            <a:off x="1685497" y="7160641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Sort 194">
            <a:extLst>
              <a:ext uri="{FF2B5EF4-FFF2-40B4-BE49-F238E27FC236}">
                <a16:creationId xmlns:a16="http://schemas.microsoft.com/office/drawing/2014/main" id="{38E379AC-7AF7-E04A-A4FA-DFD8B7D58845}"/>
              </a:ext>
            </a:extLst>
          </p:cNvPr>
          <p:cNvSpPr/>
          <p:nvPr/>
        </p:nvSpPr>
        <p:spPr>
          <a:xfrm flipV="1">
            <a:off x="2154462" y="7095519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45" name="Straight Connector 195">
            <a:extLst>
              <a:ext uri="{FF2B5EF4-FFF2-40B4-BE49-F238E27FC236}">
                <a16:creationId xmlns:a16="http://schemas.microsoft.com/office/drawing/2014/main" id="{C4F643BD-813F-AD41-A78C-5AA542D459B0}"/>
              </a:ext>
            </a:extLst>
          </p:cNvPr>
          <p:cNvCxnSpPr/>
          <p:nvPr/>
        </p:nvCxnSpPr>
        <p:spPr>
          <a:xfrm flipV="1">
            <a:off x="1685497" y="7480909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Sort 196">
            <a:extLst>
              <a:ext uri="{FF2B5EF4-FFF2-40B4-BE49-F238E27FC236}">
                <a16:creationId xmlns:a16="http://schemas.microsoft.com/office/drawing/2014/main" id="{B29E8D67-87A1-FD4E-940A-9C8A08071E81}"/>
              </a:ext>
            </a:extLst>
          </p:cNvPr>
          <p:cNvSpPr/>
          <p:nvPr/>
        </p:nvSpPr>
        <p:spPr>
          <a:xfrm flipV="1">
            <a:off x="2439114" y="7415787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47" name="Straight Connector 197">
            <a:extLst>
              <a:ext uri="{FF2B5EF4-FFF2-40B4-BE49-F238E27FC236}">
                <a16:creationId xmlns:a16="http://schemas.microsoft.com/office/drawing/2014/main" id="{22EC1FDB-E89B-0547-808C-14A5B81D5BEB}"/>
              </a:ext>
            </a:extLst>
          </p:cNvPr>
          <p:cNvCxnSpPr/>
          <p:nvPr/>
        </p:nvCxnSpPr>
        <p:spPr>
          <a:xfrm flipV="1">
            <a:off x="1685497" y="8163217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Sort 198">
            <a:extLst>
              <a:ext uri="{FF2B5EF4-FFF2-40B4-BE49-F238E27FC236}">
                <a16:creationId xmlns:a16="http://schemas.microsoft.com/office/drawing/2014/main" id="{2ED893B7-FEED-8A46-A312-E336F3FDF8A2}"/>
              </a:ext>
            </a:extLst>
          </p:cNvPr>
          <p:cNvSpPr/>
          <p:nvPr/>
        </p:nvSpPr>
        <p:spPr>
          <a:xfrm flipV="1">
            <a:off x="2439114" y="8098095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49" name="Straight Connector 199">
            <a:extLst>
              <a:ext uri="{FF2B5EF4-FFF2-40B4-BE49-F238E27FC236}">
                <a16:creationId xmlns:a16="http://schemas.microsoft.com/office/drawing/2014/main" id="{E8EBD593-D941-C043-9520-0BD28E5881C1}"/>
              </a:ext>
            </a:extLst>
          </p:cNvPr>
          <p:cNvCxnSpPr/>
          <p:nvPr/>
        </p:nvCxnSpPr>
        <p:spPr>
          <a:xfrm flipV="1">
            <a:off x="1685497" y="8477152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Sort 200">
            <a:extLst>
              <a:ext uri="{FF2B5EF4-FFF2-40B4-BE49-F238E27FC236}">
                <a16:creationId xmlns:a16="http://schemas.microsoft.com/office/drawing/2014/main" id="{E6CCEF31-7304-8D4D-AD50-9D0E55DA34EF}"/>
              </a:ext>
            </a:extLst>
          </p:cNvPr>
          <p:cNvSpPr/>
          <p:nvPr/>
        </p:nvSpPr>
        <p:spPr>
          <a:xfrm flipV="1">
            <a:off x="2154462" y="8412030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51" name="Straight Connector 201">
            <a:extLst>
              <a:ext uri="{FF2B5EF4-FFF2-40B4-BE49-F238E27FC236}">
                <a16:creationId xmlns:a16="http://schemas.microsoft.com/office/drawing/2014/main" id="{A754F1E6-7B38-5B42-A1B6-86052AA90513}"/>
              </a:ext>
            </a:extLst>
          </p:cNvPr>
          <p:cNvCxnSpPr/>
          <p:nvPr/>
        </p:nvCxnSpPr>
        <p:spPr>
          <a:xfrm flipV="1">
            <a:off x="1685497" y="8791087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Sort 202">
            <a:extLst>
              <a:ext uri="{FF2B5EF4-FFF2-40B4-BE49-F238E27FC236}">
                <a16:creationId xmlns:a16="http://schemas.microsoft.com/office/drawing/2014/main" id="{E54DEF38-796C-874C-8619-6A0434275A2A}"/>
              </a:ext>
            </a:extLst>
          </p:cNvPr>
          <p:cNvSpPr/>
          <p:nvPr/>
        </p:nvSpPr>
        <p:spPr>
          <a:xfrm flipV="1">
            <a:off x="2439114" y="8725965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cxnSp>
        <p:nvCxnSpPr>
          <p:cNvPr id="53" name="Straight Connector 203">
            <a:extLst>
              <a:ext uri="{FF2B5EF4-FFF2-40B4-BE49-F238E27FC236}">
                <a16:creationId xmlns:a16="http://schemas.microsoft.com/office/drawing/2014/main" id="{194ABEB7-3DEF-A341-86ED-7A792599EE0B}"/>
              </a:ext>
            </a:extLst>
          </p:cNvPr>
          <p:cNvCxnSpPr/>
          <p:nvPr/>
        </p:nvCxnSpPr>
        <p:spPr>
          <a:xfrm flipV="1">
            <a:off x="1685497" y="9105022"/>
            <a:ext cx="1420367" cy="3017"/>
          </a:xfrm>
          <a:prstGeom prst="line">
            <a:avLst/>
          </a:prstGeom>
          <a:ln w="12700">
            <a:solidFill>
              <a:srgbClr val="FBD4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Sort 204">
            <a:extLst>
              <a:ext uri="{FF2B5EF4-FFF2-40B4-BE49-F238E27FC236}">
                <a16:creationId xmlns:a16="http://schemas.microsoft.com/office/drawing/2014/main" id="{C236484A-EEF3-8642-BDA5-DD2CEE8391E6}"/>
              </a:ext>
            </a:extLst>
          </p:cNvPr>
          <p:cNvSpPr/>
          <p:nvPr/>
        </p:nvSpPr>
        <p:spPr>
          <a:xfrm flipV="1">
            <a:off x="2154462" y="9039900"/>
            <a:ext cx="137160" cy="133260"/>
          </a:xfrm>
          <a:prstGeom prst="flowChartSort">
            <a:avLst/>
          </a:prstGeom>
          <a:solidFill>
            <a:srgbClr val="FBD43E"/>
          </a:solidFill>
          <a:ln>
            <a:solidFill>
              <a:srgbClr val="FBD4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ea typeface="Roboto" pitchFamily="2" charset="0"/>
            </a:endParaRPr>
          </a:p>
        </p:txBody>
      </p:sp>
      <p:sp>
        <p:nvSpPr>
          <p:cNvPr id="55" name="TextBox 213">
            <a:extLst>
              <a:ext uri="{FF2B5EF4-FFF2-40B4-BE49-F238E27FC236}">
                <a16:creationId xmlns:a16="http://schemas.microsoft.com/office/drawing/2014/main" id="{1DB78797-6831-E340-A351-95C7E5C3F1AF}"/>
              </a:ext>
            </a:extLst>
          </p:cNvPr>
          <p:cNvSpPr txBox="1"/>
          <p:nvPr/>
        </p:nvSpPr>
        <p:spPr>
          <a:xfrm>
            <a:off x="452478" y="4826729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Professionelle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56" name="TextBox 216">
            <a:extLst>
              <a:ext uri="{FF2B5EF4-FFF2-40B4-BE49-F238E27FC236}">
                <a16:creationId xmlns:a16="http://schemas.microsoft.com/office/drawing/2014/main" id="{76146DD7-B511-F84C-86E1-18652568351F}"/>
              </a:ext>
            </a:extLst>
          </p:cNvPr>
          <p:cNvSpPr txBox="1"/>
          <p:nvPr/>
        </p:nvSpPr>
        <p:spPr>
          <a:xfrm>
            <a:off x="3780450" y="4391504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57" name="TextBox 217">
            <a:extLst>
              <a:ext uri="{FF2B5EF4-FFF2-40B4-BE49-F238E27FC236}">
                <a16:creationId xmlns:a16="http://schemas.microsoft.com/office/drawing/2014/main" id="{51003F8A-0F77-7D4D-90B4-27C96C6415EF}"/>
              </a:ext>
            </a:extLst>
          </p:cNvPr>
          <p:cNvSpPr txBox="1"/>
          <p:nvPr/>
        </p:nvSpPr>
        <p:spPr>
          <a:xfrm>
            <a:off x="4699420" y="4622336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9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9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58" name="Rounded Rectangle 218">
            <a:extLst>
              <a:ext uri="{FF2B5EF4-FFF2-40B4-BE49-F238E27FC236}">
                <a16:creationId xmlns:a16="http://schemas.microsoft.com/office/drawing/2014/main" id="{9DD8E90D-47CD-3B44-9F39-903CA066E0AE}"/>
              </a:ext>
            </a:extLst>
          </p:cNvPr>
          <p:cNvSpPr/>
          <p:nvPr/>
        </p:nvSpPr>
        <p:spPr>
          <a:xfrm>
            <a:off x="3797712" y="4653114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59" name="TextBox 220">
            <a:extLst>
              <a:ext uri="{FF2B5EF4-FFF2-40B4-BE49-F238E27FC236}">
                <a16:creationId xmlns:a16="http://schemas.microsoft.com/office/drawing/2014/main" id="{8FE75462-3198-BD4C-A306-CC03C97D22AC}"/>
              </a:ext>
            </a:extLst>
          </p:cNvPr>
          <p:cNvSpPr txBox="1"/>
          <p:nvPr/>
        </p:nvSpPr>
        <p:spPr>
          <a:xfrm>
            <a:off x="3780450" y="5578251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60" name="TextBox 221">
            <a:extLst>
              <a:ext uri="{FF2B5EF4-FFF2-40B4-BE49-F238E27FC236}">
                <a16:creationId xmlns:a16="http://schemas.microsoft.com/office/drawing/2014/main" id="{1A2599D9-25BA-EF43-9099-F81AE34F6FD1}"/>
              </a:ext>
            </a:extLst>
          </p:cNvPr>
          <p:cNvSpPr txBox="1"/>
          <p:nvPr/>
        </p:nvSpPr>
        <p:spPr>
          <a:xfrm>
            <a:off x="4699420" y="5809083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9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9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61" name="Rounded Rectangle 222">
            <a:extLst>
              <a:ext uri="{FF2B5EF4-FFF2-40B4-BE49-F238E27FC236}">
                <a16:creationId xmlns:a16="http://schemas.microsoft.com/office/drawing/2014/main" id="{824E9B19-079A-F348-9329-055AA4B62462}"/>
              </a:ext>
            </a:extLst>
          </p:cNvPr>
          <p:cNvSpPr/>
          <p:nvPr/>
        </p:nvSpPr>
        <p:spPr>
          <a:xfrm>
            <a:off x="3797712" y="5839861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62" name="TextBox 224">
            <a:extLst>
              <a:ext uri="{FF2B5EF4-FFF2-40B4-BE49-F238E27FC236}">
                <a16:creationId xmlns:a16="http://schemas.microsoft.com/office/drawing/2014/main" id="{8F380EE0-0614-EB4A-8FAE-7D3B051DD0DB}"/>
              </a:ext>
            </a:extLst>
          </p:cNvPr>
          <p:cNvSpPr txBox="1"/>
          <p:nvPr/>
        </p:nvSpPr>
        <p:spPr>
          <a:xfrm>
            <a:off x="3780450" y="6764997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63" name="TextBox 225">
            <a:extLst>
              <a:ext uri="{FF2B5EF4-FFF2-40B4-BE49-F238E27FC236}">
                <a16:creationId xmlns:a16="http://schemas.microsoft.com/office/drawing/2014/main" id="{7537B423-7E01-5143-A281-906675BB4317}"/>
              </a:ext>
            </a:extLst>
          </p:cNvPr>
          <p:cNvSpPr txBox="1"/>
          <p:nvPr/>
        </p:nvSpPr>
        <p:spPr>
          <a:xfrm>
            <a:off x="4699420" y="6995829"/>
            <a:ext cx="226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9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9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9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64" name="Rounded Rectangle 226">
            <a:extLst>
              <a:ext uri="{FF2B5EF4-FFF2-40B4-BE49-F238E27FC236}">
                <a16:creationId xmlns:a16="http://schemas.microsoft.com/office/drawing/2014/main" id="{CF4F4B78-A304-0B4A-82FF-23FE1A385598}"/>
              </a:ext>
            </a:extLst>
          </p:cNvPr>
          <p:cNvSpPr/>
          <p:nvPr/>
        </p:nvSpPr>
        <p:spPr>
          <a:xfrm>
            <a:off x="3797712" y="7026607"/>
            <a:ext cx="846386" cy="846386"/>
          </a:xfrm>
          <a:prstGeom prst="roundRect">
            <a:avLst/>
          </a:prstGeom>
          <a:solidFill>
            <a:srgbClr val="FBD4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1A2555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65" name="Freeform 4">
            <a:extLst>
              <a:ext uri="{FF2B5EF4-FFF2-40B4-BE49-F238E27FC236}">
                <a16:creationId xmlns:a16="http://schemas.microsoft.com/office/drawing/2014/main" id="{72022AF0-8FFF-DB46-9FD3-43F863C40FA5}"/>
              </a:ext>
            </a:extLst>
          </p:cNvPr>
          <p:cNvSpPr/>
          <p:nvPr/>
        </p:nvSpPr>
        <p:spPr>
          <a:xfrm rot="16200000">
            <a:off x="-31773" y="9734535"/>
            <a:ext cx="1460343" cy="1494692"/>
          </a:xfrm>
          <a:custGeom>
            <a:avLst/>
            <a:gdLst>
              <a:gd name="connsiteX0" fmla="*/ 53530 w 1460343"/>
              <a:gd name="connsiteY0" fmla="*/ 0 h 1494692"/>
              <a:gd name="connsiteX1" fmla="*/ 1460300 w 1460343"/>
              <a:gd name="connsiteY1" fmla="*/ 87923 h 1494692"/>
              <a:gd name="connsiteX2" fmla="*/ 106284 w 1460343"/>
              <a:gd name="connsiteY2" fmla="*/ 404446 h 1494692"/>
              <a:gd name="connsiteX3" fmla="*/ 1319623 w 1460343"/>
              <a:gd name="connsiteY3" fmla="*/ 422031 h 1494692"/>
              <a:gd name="connsiteX4" fmla="*/ 18361 w 1460343"/>
              <a:gd name="connsiteY4" fmla="*/ 720969 h 1494692"/>
              <a:gd name="connsiteX5" fmla="*/ 1407546 w 1460343"/>
              <a:gd name="connsiteY5" fmla="*/ 703384 h 1494692"/>
              <a:gd name="connsiteX6" fmla="*/ 777 w 1460343"/>
              <a:gd name="connsiteY6" fmla="*/ 1037492 h 1494692"/>
              <a:gd name="connsiteX7" fmla="*/ 1196530 w 1460343"/>
              <a:gd name="connsiteY7" fmla="*/ 1037492 h 1494692"/>
              <a:gd name="connsiteX8" fmla="*/ 370054 w 1460343"/>
              <a:gd name="connsiteY8" fmla="*/ 1494692 h 14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0343" h="1494692">
                <a:moveTo>
                  <a:pt x="53530" y="0"/>
                </a:moveTo>
                <a:cubicBezTo>
                  <a:pt x="752519" y="10257"/>
                  <a:pt x="1451508" y="20515"/>
                  <a:pt x="1460300" y="87923"/>
                </a:cubicBezTo>
                <a:cubicBezTo>
                  <a:pt x="1469092" y="155331"/>
                  <a:pt x="129730" y="348761"/>
                  <a:pt x="106284" y="404446"/>
                </a:cubicBezTo>
                <a:cubicBezTo>
                  <a:pt x="82838" y="460131"/>
                  <a:pt x="1334277" y="369277"/>
                  <a:pt x="1319623" y="422031"/>
                </a:cubicBezTo>
                <a:cubicBezTo>
                  <a:pt x="1304969" y="474785"/>
                  <a:pt x="3707" y="674077"/>
                  <a:pt x="18361" y="720969"/>
                </a:cubicBezTo>
                <a:cubicBezTo>
                  <a:pt x="33015" y="767861"/>
                  <a:pt x="1410477" y="650630"/>
                  <a:pt x="1407546" y="703384"/>
                </a:cubicBezTo>
                <a:cubicBezTo>
                  <a:pt x="1404615" y="756138"/>
                  <a:pt x="35946" y="981807"/>
                  <a:pt x="777" y="1037492"/>
                </a:cubicBezTo>
                <a:cubicBezTo>
                  <a:pt x="-34392" y="1093177"/>
                  <a:pt x="1134984" y="961292"/>
                  <a:pt x="1196530" y="1037492"/>
                </a:cubicBezTo>
                <a:cubicBezTo>
                  <a:pt x="1258076" y="1113692"/>
                  <a:pt x="814065" y="1304192"/>
                  <a:pt x="370054" y="1494692"/>
                </a:cubicBezTo>
              </a:path>
            </a:pathLst>
          </a:custGeom>
          <a:noFill/>
          <a:ln w="2540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Freeform 3">
            <a:extLst>
              <a:ext uri="{FF2B5EF4-FFF2-40B4-BE49-F238E27FC236}">
                <a16:creationId xmlns:a16="http://schemas.microsoft.com/office/drawing/2014/main" id="{2B3DDFB3-82BA-874F-ACBC-EE069923102C}"/>
              </a:ext>
            </a:extLst>
          </p:cNvPr>
          <p:cNvSpPr/>
          <p:nvPr/>
        </p:nvSpPr>
        <p:spPr>
          <a:xfrm>
            <a:off x="439629" y="9408322"/>
            <a:ext cx="2479229" cy="2024808"/>
          </a:xfrm>
          <a:custGeom>
            <a:avLst/>
            <a:gdLst>
              <a:gd name="connsiteX0" fmla="*/ 17383 w 2479229"/>
              <a:gd name="connsiteY0" fmla="*/ 1582752 h 2024808"/>
              <a:gd name="connsiteX1" fmla="*/ 70137 w 2479229"/>
              <a:gd name="connsiteY1" fmla="*/ 1547583 h 2024808"/>
              <a:gd name="connsiteX2" fmla="*/ 580091 w 2479229"/>
              <a:gd name="connsiteY2" fmla="*/ 299075 h 2024808"/>
              <a:gd name="connsiteX3" fmla="*/ 527337 w 2479229"/>
              <a:gd name="connsiteY3" fmla="*/ 1705845 h 2024808"/>
              <a:gd name="connsiteX4" fmla="*/ 984537 w 2479229"/>
              <a:gd name="connsiteY4" fmla="*/ 137 h 2024808"/>
              <a:gd name="connsiteX5" fmla="*/ 1019706 w 2479229"/>
              <a:gd name="connsiteY5" fmla="*/ 1811352 h 2024808"/>
              <a:gd name="connsiteX6" fmla="*/ 1406568 w 2479229"/>
              <a:gd name="connsiteY6" fmla="*/ 703522 h 2024808"/>
              <a:gd name="connsiteX7" fmla="*/ 1336229 w 2479229"/>
              <a:gd name="connsiteY7" fmla="*/ 2022368 h 2024808"/>
              <a:gd name="connsiteX8" fmla="*/ 1670337 w 2479229"/>
              <a:gd name="connsiteY8" fmla="*/ 299075 h 2024808"/>
              <a:gd name="connsiteX9" fmla="*/ 1969276 w 2479229"/>
              <a:gd name="connsiteY9" fmla="*/ 1881691 h 2024808"/>
              <a:gd name="connsiteX10" fmla="*/ 2233045 w 2479229"/>
              <a:gd name="connsiteY10" fmla="*/ 703522 h 2024808"/>
              <a:gd name="connsiteX11" fmla="*/ 2479229 w 2479229"/>
              <a:gd name="connsiteY11" fmla="*/ 1881691 h 20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9229" h="2024808">
                <a:moveTo>
                  <a:pt x="17383" y="1582752"/>
                </a:moveTo>
                <a:cubicBezTo>
                  <a:pt x="-3133" y="1672140"/>
                  <a:pt x="-23648" y="1761529"/>
                  <a:pt x="70137" y="1547583"/>
                </a:cubicBezTo>
                <a:cubicBezTo>
                  <a:pt x="163922" y="1333637"/>
                  <a:pt x="503891" y="272698"/>
                  <a:pt x="580091" y="299075"/>
                </a:cubicBezTo>
                <a:cubicBezTo>
                  <a:pt x="656291" y="325452"/>
                  <a:pt x="459929" y="1755668"/>
                  <a:pt x="527337" y="1705845"/>
                </a:cubicBezTo>
                <a:cubicBezTo>
                  <a:pt x="594745" y="1656022"/>
                  <a:pt x="902476" y="-17448"/>
                  <a:pt x="984537" y="137"/>
                </a:cubicBezTo>
                <a:cubicBezTo>
                  <a:pt x="1066599" y="17721"/>
                  <a:pt x="949368" y="1694121"/>
                  <a:pt x="1019706" y="1811352"/>
                </a:cubicBezTo>
                <a:cubicBezTo>
                  <a:pt x="1090044" y="1928583"/>
                  <a:pt x="1353814" y="668353"/>
                  <a:pt x="1406568" y="703522"/>
                </a:cubicBezTo>
                <a:cubicBezTo>
                  <a:pt x="1459322" y="738691"/>
                  <a:pt x="1292268" y="2089776"/>
                  <a:pt x="1336229" y="2022368"/>
                </a:cubicBezTo>
                <a:cubicBezTo>
                  <a:pt x="1380191" y="1954960"/>
                  <a:pt x="1564829" y="322521"/>
                  <a:pt x="1670337" y="299075"/>
                </a:cubicBezTo>
                <a:cubicBezTo>
                  <a:pt x="1775845" y="275629"/>
                  <a:pt x="1875491" y="1814283"/>
                  <a:pt x="1969276" y="1881691"/>
                </a:cubicBezTo>
                <a:cubicBezTo>
                  <a:pt x="2063061" y="1949099"/>
                  <a:pt x="2148053" y="703522"/>
                  <a:pt x="2233045" y="703522"/>
                </a:cubicBezTo>
                <a:cubicBezTo>
                  <a:pt x="2318037" y="703522"/>
                  <a:pt x="2398633" y="1292606"/>
                  <a:pt x="2479229" y="1881691"/>
                </a:cubicBezTo>
              </a:path>
            </a:pathLst>
          </a:custGeom>
          <a:noFill/>
          <a:ln w="1905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Freeform 78">
            <a:extLst>
              <a:ext uri="{FF2B5EF4-FFF2-40B4-BE49-F238E27FC236}">
                <a16:creationId xmlns:a16="http://schemas.microsoft.com/office/drawing/2014/main" id="{A350BA54-A5AE-FE4A-89C0-A25515ABA854}"/>
              </a:ext>
            </a:extLst>
          </p:cNvPr>
          <p:cNvSpPr/>
          <p:nvPr/>
        </p:nvSpPr>
        <p:spPr>
          <a:xfrm rot="16200000">
            <a:off x="2406974" y="9734535"/>
            <a:ext cx="1460343" cy="1494692"/>
          </a:xfrm>
          <a:custGeom>
            <a:avLst/>
            <a:gdLst>
              <a:gd name="connsiteX0" fmla="*/ 53530 w 1460343"/>
              <a:gd name="connsiteY0" fmla="*/ 0 h 1494692"/>
              <a:gd name="connsiteX1" fmla="*/ 1460300 w 1460343"/>
              <a:gd name="connsiteY1" fmla="*/ 87923 h 1494692"/>
              <a:gd name="connsiteX2" fmla="*/ 106284 w 1460343"/>
              <a:gd name="connsiteY2" fmla="*/ 404446 h 1494692"/>
              <a:gd name="connsiteX3" fmla="*/ 1319623 w 1460343"/>
              <a:gd name="connsiteY3" fmla="*/ 422031 h 1494692"/>
              <a:gd name="connsiteX4" fmla="*/ 18361 w 1460343"/>
              <a:gd name="connsiteY4" fmla="*/ 720969 h 1494692"/>
              <a:gd name="connsiteX5" fmla="*/ 1407546 w 1460343"/>
              <a:gd name="connsiteY5" fmla="*/ 703384 h 1494692"/>
              <a:gd name="connsiteX6" fmla="*/ 777 w 1460343"/>
              <a:gd name="connsiteY6" fmla="*/ 1037492 h 1494692"/>
              <a:gd name="connsiteX7" fmla="*/ 1196530 w 1460343"/>
              <a:gd name="connsiteY7" fmla="*/ 1037492 h 1494692"/>
              <a:gd name="connsiteX8" fmla="*/ 370054 w 1460343"/>
              <a:gd name="connsiteY8" fmla="*/ 1494692 h 14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0343" h="1494692">
                <a:moveTo>
                  <a:pt x="53530" y="0"/>
                </a:moveTo>
                <a:cubicBezTo>
                  <a:pt x="752519" y="10257"/>
                  <a:pt x="1451508" y="20515"/>
                  <a:pt x="1460300" y="87923"/>
                </a:cubicBezTo>
                <a:cubicBezTo>
                  <a:pt x="1469092" y="155331"/>
                  <a:pt x="129730" y="348761"/>
                  <a:pt x="106284" y="404446"/>
                </a:cubicBezTo>
                <a:cubicBezTo>
                  <a:pt x="82838" y="460131"/>
                  <a:pt x="1334277" y="369277"/>
                  <a:pt x="1319623" y="422031"/>
                </a:cubicBezTo>
                <a:cubicBezTo>
                  <a:pt x="1304969" y="474785"/>
                  <a:pt x="3707" y="674077"/>
                  <a:pt x="18361" y="720969"/>
                </a:cubicBezTo>
                <a:cubicBezTo>
                  <a:pt x="33015" y="767861"/>
                  <a:pt x="1410477" y="650630"/>
                  <a:pt x="1407546" y="703384"/>
                </a:cubicBezTo>
                <a:cubicBezTo>
                  <a:pt x="1404615" y="756138"/>
                  <a:pt x="35946" y="981807"/>
                  <a:pt x="777" y="1037492"/>
                </a:cubicBezTo>
                <a:cubicBezTo>
                  <a:pt x="-34392" y="1093177"/>
                  <a:pt x="1134984" y="961292"/>
                  <a:pt x="1196530" y="1037492"/>
                </a:cubicBezTo>
                <a:cubicBezTo>
                  <a:pt x="1258076" y="1113692"/>
                  <a:pt x="814065" y="1304192"/>
                  <a:pt x="370054" y="1494692"/>
                </a:cubicBezTo>
              </a:path>
            </a:pathLst>
          </a:custGeom>
          <a:noFill/>
          <a:ln w="2540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Freeform 79">
            <a:extLst>
              <a:ext uri="{FF2B5EF4-FFF2-40B4-BE49-F238E27FC236}">
                <a16:creationId xmlns:a16="http://schemas.microsoft.com/office/drawing/2014/main" id="{4AEA9E8B-F3E0-2441-9D68-96D51426D151}"/>
              </a:ext>
            </a:extLst>
          </p:cNvPr>
          <p:cNvSpPr/>
          <p:nvPr/>
        </p:nvSpPr>
        <p:spPr>
          <a:xfrm>
            <a:off x="2878376" y="9408322"/>
            <a:ext cx="2479229" cy="2024808"/>
          </a:xfrm>
          <a:custGeom>
            <a:avLst/>
            <a:gdLst>
              <a:gd name="connsiteX0" fmla="*/ 17383 w 2479229"/>
              <a:gd name="connsiteY0" fmla="*/ 1582752 h 2024808"/>
              <a:gd name="connsiteX1" fmla="*/ 70137 w 2479229"/>
              <a:gd name="connsiteY1" fmla="*/ 1547583 h 2024808"/>
              <a:gd name="connsiteX2" fmla="*/ 580091 w 2479229"/>
              <a:gd name="connsiteY2" fmla="*/ 299075 h 2024808"/>
              <a:gd name="connsiteX3" fmla="*/ 527337 w 2479229"/>
              <a:gd name="connsiteY3" fmla="*/ 1705845 h 2024808"/>
              <a:gd name="connsiteX4" fmla="*/ 984537 w 2479229"/>
              <a:gd name="connsiteY4" fmla="*/ 137 h 2024808"/>
              <a:gd name="connsiteX5" fmla="*/ 1019706 w 2479229"/>
              <a:gd name="connsiteY5" fmla="*/ 1811352 h 2024808"/>
              <a:gd name="connsiteX6" fmla="*/ 1406568 w 2479229"/>
              <a:gd name="connsiteY6" fmla="*/ 703522 h 2024808"/>
              <a:gd name="connsiteX7" fmla="*/ 1336229 w 2479229"/>
              <a:gd name="connsiteY7" fmla="*/ 2022368 h 2024808"/>
              <a:gd name="connsiteX8" fmla="*/ 1670337 w 2479229"/>
              <a:gd name="connsiteY8" fmla="*/ 299075 h 2024808"/>
              <a:gd name="connsiteX9" fmla="*/ 1969276 w 2479229"/>
              <a:gd name="connsiteY9" fmla="*/ 1881691 h 2024808"/>
              <a:gd name="connsiteX10" fmla="*/ 2233045 w 2479229"/>
              <a:gd name="connsiteY10" fmla="*/ 703522 h 2024808"/>
              <a:gd name="connsiteX11" fmla="*/ 2479229 w 2479229"/>
              <a:gd name="connsiteY11" fmla="*/ 1881691 h 20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9229" h="2024808">
                <a:moveTo>
                  <a:pt x="17383" y="1582752"/>
                </a:moveTo>
                <a:cubicBezTo>
                  <a:pt x="-3133" y="1672140"/>
                  <a:pt x="-23648" y="1761529"/>
                  <a:pt x="70137" y="1547583"/>
                </a:cubicBezTo>
                <a:cubicBezTo>
                  <a:pt x="163922" y="1333637"/>
                  <a:pt x="503891" y="272698"/>
                  <a:pt x="580091" y="299075"/>
                </a:cubicBezTo>
                <a:cubicBezTo>
                  <a:pt x="656291" y="325452"/>
                  <a:pt x="459929" y="1755668"/>
                  <a:pt x="527337" y="1705845"/>
                </a:cubicBezTo>
                <a:cubicBezTo>
                  <a:pt x="594745" y="1656022"/>
                  <a:pt x="902476" y="-17448"/>
                  <a:pt x="984537" y="137"/>
                </a:cubicBezTo>
                <a:cubicBezTo>
                  <a:pt x="1066599" y="17721"/>
                  <a:pt x="949368" y="1694121"/>
                  <a:pt x="1019706" y="1811352"/>
                </a:cubicBezTo>
                <a:cubicBezTo>
                  <a:pt x="1090044" y="1928583"/>
                  <a:pt x="1353814" y="668353"/>
                  <a:pt x="1406568" y="703522"/>
                </a:cubicBezTo>
                <a:cubicBezTo>
                  <a:pt x="1459322" y="738691"/>
                  <a:pt x="1292268" y="2089776"/>
                  <a:pt x="1336229" y="2022368"/>
                </a:cubicBezTo>
                <a:cubicBezTo>
                  <a:pt x="1380191" y="1954960"/>
                  <a:pt x="1564829" y="322521"/>
                  <a:pt x="1670337" y="299075"/>
                </a:cubicBezTo>
                <a:cubicBezTo>
                  <a:pt x="1775845" y="275629"/>
                  <a:pt x="1875491" y="1814283"/>
                  <a:pt x="1969276" y="1881691"/>
                </a:cubicBezTo>
                <a:cubicBezTo>
                  <a:pt x="2063061" y="1949099"/>
                  <a:pt x="2148053" y="703522"/>
                  <a:pt x="2233045" y="703522"/>
                </a:cubicBezTo>
                <a:cubicBezTo>
                  <a:pt x="2318037" y="703522"/>
                  <a:pt x="2398633" y="1292606"/>
                  <a:pt x="2479229" y="1881691"/>
                </a:cubicBezTo>
              </a:path>
            </a:pathLst>
          </a:custGeom>
          <a:noFill/>
          <a:ln w="1905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Freeform 80">
            <a:extLst>
              <a:ext uri="{FF2B5EF4-FFF2-40B4-BE49-F238E27FC236}">
                <a16:creationId xmlns:a16="http://schemas.microsoft.com/office/drawing/2014/main" id="{31AF9819-71B6-8B42-ABF2-14BB1292DCB5}"/>
              </a:ext>
            </a:extLst>
          </p:cNvPr>
          <p:cNvSpPr/>
          <p:nvPr/>
        </p:nvSpPr>
        <p:spPr>
          <a:xfrm rot="16200000">
            <a:off x="5045807" y="9734535"/>
            <a:ext cx="1460343" cy="1494692"/>
          </a:xfrm>
          <a:custGeom>
            <a:avLst/>
            <a:gdLst>
              <a:gd name="connsiteX0" fmla="*/ 53530 w 1460343"/>
              <a:gd name="connsiteY0" fmla="*/ 0 h 1494692"/>
              <a:gd name="connsiteX1" fmla="*/ 1460300 w 1460343"/>
              <a:gd name="connsiteY1" fmla="*/ 87923 h 1494692"/>
              <a:gd name="connsiteX2" fmla="*/ 106284 w 1460343"/>
              <a:gd name="connsiteY2" fmla="*/ 404446 h 1494692"/>
              <a:gd name="connsiteX3" fmla="*/ 1319623 w 1460343"/>
              <a:gd name="connsiteY3" fmla="*/ 422031 h 1494692"/>
              <a:gd name="connsiteX4" fmla="*/ 18361 w 1460343"/>
              <a:gd name="connsiteY4" fmla="*/ 720969 h 1494692"/>
              <a:gd name="connsiteX5" fmla="*/ 1407546 w 1460343"/>
              <a:gd name="connsiteY5" fmla="*/ 703384 h 1494692"/>
              <a:gd name="connsiteX6" fmla="*/ 777 w 1460343"/>
              <a:gd name="connsiteY6" fmla="*/ 1037492 h 1494692"/>
              <a:gd name="connsiteX7" fmla="*/ 1196530 w 1460343"/>
              <a:gd name="connsiteY7" fmla="*/ 1037492 h 1494692"/>
              <a:gd name="connsiteX8" fmla="*/ 370054 w 1460343"/>
              <a:gd name="connsiteY8" fmla="*/ 1494692 h 149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0343" h="1494692">
                <a:moveTo>
                  <a:pt x="53530" y="0"/>
                </a:moveTo>
                <a:cubicBezTo>
                  <a:pt x="752519" y="10257"/>
                  <a:pt x="1451508" y="20515"/>
                  <a:pt x="1460300" y="87923"/>
                </a:cubicBezTo>
                <a:cubicBezTo>
                  <a:pt x="1469092" y="155331"/>
                  <a:pt x="129730" y="348761"/>
                  <a:pt x="106284" y="404446"/>
                </a:cubicBezTo>
                <a:cubicBezTo>
                  <a:pt x="82838" y="460131"/>
                  <a:pt x="1334277" y="369277"/>
                  <a:pt x="1319623" y="422031"/>
                </a:cubicBezTo>
                <a:cubicBezTo>
                  <a:pt x="1304969" y="474785"/>
                  <a:pt x="3707" y="674077"/>
                  <a:pt x="18361" y="720969"/>
                </a:cubicBezTo>
                <a:cubicBezTo>
                  <a:pt x="33015" y="767861"/>
                  <a:pt x="1410477" y="650630"/>
                  <a:pt x="1407546" y="703384"/>
                </a:cubicBezTo>
                <a:cubicBezTo>
                  <a:pt x="1404615" y="756138"/>
                  <a:pt x="35946" y="981807"/>
                  <a:pt x="777" y="1037492"/>
                </a:cubicBezTo>
                <a:cubicBezTo>
                  <a:pt x="-34392" y="1093177"/>
                  <a:pt x="1134984" y="961292"/>
                  <a:pt x="1196530" y="1037492"/>
                </a:cubicBezTo>
                <a:cubicBezTo>
                  <a:pt x="1258076" y="1113692"/>
                  <a:pt x="814065" y="1304192"/>
                  <a:pt x="370054" y="1494692"/>
                </a:cubicBezTo>
              </a:path>
            </a:pathLst>
          </a:custGeom>
          <a:noFill/>
          <a:ln w="2540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Freeform 81">
            <a:extLst>
              <a:ext uri="{FF2B5EF4-FFF2-40B4-BE49-F238E27FC236}">
                <a16:creationId xmlns:a16="http://schemas.microsoft.com/office/drawing/2014/main" id="{5F3E9729-51BD-8C4F-947F-77EDEC98859D}"/>
              </a:ext>
            </a:extLst>
          </p:cNvPr>
          <p:cNvSpPr/>
          <p:nvPr/>
        </p:nvSpPr>
        <p:spPr>
          <a:xfrm>
            <a:off x="5517209" y="9408322"/>
            <a:ext cx="2479229" cy="2024808"/>
          </a:xfrm>
          <a:custGeom>
            <a:avLst/>
            <a:gdLst>
              <a:gd name="connsiteX0" fmla="*/ 17383 w 2479229"/>
              <a:gd name="connsiteY0" fmla="*/ 1582752 h 2024808"/>
              <a:gd name="connsiteX1" fmla="*/ 70137 w 2479229"/>
              <a:gd name="connsiteY1" fmla="*/ 1547583 h 2024808"/>
              <a:gd name="connsiteX2" fmla="*/ 580091 w 2479229"/>
              <a:gd name="connsiteY2" fmla="*/ 299075 h 2024808"/>
              <a:gd name="connsiteX3" fmla="*/ 527337 w 2479229"/>
              <a:gd name="connsiteY3" fmla="*/ 1705845 h 2024808"/>
              <a:gd name="connsiteX4" fmla="*/ 984537 w 2479229"/>
              <a:gd name="connsiteY4" fmla="*/ 137 h 2024808"/>
              <a:gd name="connsiteX5" fmla="*/ 1019706 w 2479229"/>
              <a:gd name="connsiteY5" fmla="*/ 1811352 h 2024808"/>
              <a:gd name="connsiteX6" fmla="*/ 1406568 w 2479229"/>
              <a:gd name="connsiteY6" fmla="*/ 703522 h 2024808"/>
              <a:gd name="connsiteX7" fmla="*/ 1336229 w 2479229"/>
              <a:gd name="connsiteY7" fmla="*/ 2022368 h 2024808"/>
              <a:gd name="connsiteX8" fmla="*/ 1670337 w 2479229"/>
              <a:gd name="connsiteY8" fmla="*/ 299075 h 2024808"/>
              <a:gd name="connsiteX9" fmla="*/ 1969276 w 2479229"/>
              <a:gd name="connsiteY9" fmla="*/ 1881691 h 2024808"/>
              <a:gd name="connsiteX10" fmla="*/ 2233045 w 2479229"/>
              <a:gd name="connsiteY10" fmla="*/ 703522 h 2024808"/>
              <a:gd name="connsiteX11" fmla="*/ 2479229 w 2479229"/>
              <a:gd name="connsiteY11" fmla="*/ 1881691 h 202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9229" h="2024808">
                <a:moveTo>
                  <a:pt x="17383" y="1582752"/>
                </a:moveTo>
                <a:cubicBezTo>
                  <a:pt x="-3133" y="1672140"/>
                  <a:pt x="-23648" y="1761529"/>
                  <a:pt x="70137" y="1547583"/>
                </a:cubicBezTo>
                <a:cubicBezTo>
                  <a:pt x="163922" y="1333637"/>
                  <a:pt x="503891" y="272698"/>
                  <a:pt x="580091" y="299075"/>
                </a:cubicBezTo>
                <a:cubicBezTo>
                  <a:pt x="656291" y="325452"/>
                  <a:pt x="459929" y="1755668"/>
                  <a:pt x="527337" y="1705845"/>
                </a:cubicBezTo>
                <a:cubicBezTo>
                  <a:pt x="594745" y="1656022"/>
                  <a:pt x="902476" y="-17448"/>
                  <a:pt x="984537" y="137"/>
                </a:cubicBezTo>
                <a:cubicBezTo>
                  <a:pt x="1066599" y="17721"/>
                  <a:pt x="949368" y="1694121"/>
                  <a:pt x="1019706" y="1811352"/>
                </a:cubicBezTo>
                <a:cubicBezTo>
                  <a:pt x="1090044" y="1928583"/>
                  <a:pt x="1353814" y="668353"/>
                  <a:pt x="1406568" y="703522"/>
                </a:cubicBezTo>
                <a:cubicBezTo>
                  <a:pt x="1459322" y="738691"/>
                  <a:pt x="1292268" y="2089776"/>
                  <a:pt x="1336229" y="2022368"/>
                </a:cubicBezTo>
                <a:cubicBezTo>
                  <a:pt x="1380191" y="1954960"/>
                  <a:pt x="1564829" y="322521"/>
                  <a:pt x="1670337" y="299075"/>
                </a:cubicBezTo>
                <a:cubicBezTo>
                  <a:pt x="1775845" y="275629"/>
                  <a:pt x="1875491" y="1814283"/>
                  <a:pt x="1969276" y="1881691"/>
                </a:cubicBezTo>
                <a:cubicBezTo>
                  <a:pt x="2063061" y="1949099"/>
                  <a:pt x="2148053" y="703522"/>
                  <a:pt x="2233045" y="703522"/>
                </a:cubicBezTo>
                <a:cubicBezTo>
                  <a:pt x="2318037" y="703522"/>
                  <a:pt x="2398633" y="1292606"/>
                  <a:pt x="2479229" y="1881691"/>
                </a:cubicBezTo>
              </a:path>
            </a:pathLst>
          </a:custGeom>
          <a:noFill/>
          <a:ln w="1905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1" name="Group 1">
            <a:extLst>
              <a:ext uri="{FF2B5EF4-FFF2-40B4-BE49-F238E27FC236}">
                <a16:creationId xmlns:a16="http://schemas.microsoft.com/office/drawing/2014/main" id="{26DABACD-F69B-4246-92DE-9CD0DD84DA49}"/>
              </a:ext>
            </a:extLst>
          </p:cNvPr>
          <p:cNvGrpSpPr/>
          <p:nvPr/>
        </p:nvGrpSpPr>
        <p:grpSpPr>
          <a:xfrm>
            <a:off x="418475" y="3311462"/>
            <a:ext cx="2813061" cy="1037488"/>
            <a:chOff x="454220" y="2396626"/>
            <a:chExt cx="2813061" cy="1037488"/>
          </a:xfrm>
        </p:grpSpPr>
        <p:sp>
          <p:nvSpPr>
            <p:cNvPr id="72" name="TextBox 82">
              <a:extLst>
                <a:ext uri="{FF2B5EF4-FFF2-40B4-BE49-F238E27FC236}">
                  <a16:creationId xmlns:a16="http://schemas.microsoft.com/office/drawing/2014/main" id="{62DDB999-276E-1C4D-AC99-211E7B0C7C80}"/>
                </a:ext>
              </a:extLst>
            </p:cNvPr>
            <p:cNvSpPr txBox="1"/>
            <p:nvPr/>
          </p:nvSpPr>
          <p:spPr>
            <a:xfrm>
              <a:off x="454220" y="2396626"/>
              <a:ext cx="7537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rgbClr val="FBD43E"/>
                  </a:solidFill>
                  <a:ea typeface="Roboto" pitchFamily="2" charset="0"/>
                  <a:cs typeface="Lato" panose="020F0502020204030203" pitchFamily="34" charset="0"/>
                </a:rPr>
                <a:t>KONTAKT</a:t>
              </a:r>
            </a:p>
          </p:txBody>
        </p:sp>
        <p:sp>
          <p:nvSpPr>
            <p:cNvPr id="73" name="TextBox 83">
              <a:extLst>
                <a:ext uri="{FF2B5EF4-FFF2-40B4-BE49-F238E27FC236}">
                  <a16:creationId xmlns:a16="http://schemas.microsoft.com/office/drawing/2014/main" id="{C565CA59-EF95-7949-BBB3-D2036CCA6E4A}"/>
                </a:ext>
              </a:extLst>
            </p:cNvPr>
            <p:cNvSpPr txBox="1"/>
            <p:nvPr/>
          </p:nvSpPr>
          <p:spPr>
            <a:xfrm>
              <a:off x="857019" y="3203282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12 Street Name, Berlin</a:t>
              </a:r>
            </a:p>
          </p:txBody>
        </p:sp>
        <p:pic>
          <p:nvPicPr>
            <p:cNvPr id="74" name="Picture 85">
              <a:extLst>
                <a:ext uri="{FF2B5EF4-FFF2-40B4-BE49-F238E27FC236}">
                  <a16:creationId xmlns:a16="http://schemas.microsoft.com/office/drawing/2014/main" id="{BBF710FB-1A39-3E47-93C4-713440104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607" y="3257398"/>
              <a:ext cx="168487" cy="168487"/>
            </a:xfrm>
            <a:prstGeom prst="rect">
              <a:avLst/>
            </a:prstGeom>
          </p:spPr>
        </p:pic>
        <p:pic>
          <p:nvPicPr>
            <p:cNvPr id="75" name="Picture 87">
              <a:extLst>
                <a:ext uri="{FF2B5EF4-FFF2-40B4-BE49-F238E27FC236}">
                  <a16:creationId xmlns:a16="http://schemas.microsoft.com/office/drawing/2014/main" id="{25F5D001-C50C-BC40-9F3D-1DE7EE89A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856" y="2709498"/>
              <a:ext cx="125989" cy="125989"/>
            </a:xfrm>
            <a:prstGeom prst="rect">
              <a:avLst/>
            </a:prstGeom>
          </p:spPr>
        </p:pic>
        <p:pic>
          <p:nvPicPr>
            <p:cNvPr id="76" name="Picture 88">
              <a:extLst>
                <a:ext uri="{FF2B5EF4-FFF2-40B4-BE49-F238E27FC236}">
                  <a16:creationId xmlns:a16="http://schemas.microsoft.com/office/drawing/2014/main" id="{3C5B533B-421A-F545-9287-3EB54DA455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682" y="3072511"/>
              <a:ext cx="144337" cy="144337"/>
            </a:xfrm>
            <a:prstGeom prst="rect">
              <a:avLst/>
            </a:prstGeom>
          </p:spPr>
        </p:pic>
        <p:pic>
          <p:nvPicPr>
            <p:cNvPr id="77" name="Picture 89">
              <a:extLst>
                <a:ext uri="{FF2B5EF4-FFF2-40B4-BE49-F238E27FC236}">
                  <a16:creationId xmlns:a16="http://schemas.microsoft.com/office/drawing/2014/main" id="{4E4970AC-FC5E-514C-B6D1-5AC64B40BE8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606" y="2876036"/>
              <a:ext cx="155926" cy="155926"/>
            </a:xfrm>
            <a:prstGeom prst="rect">
              <a:avLst/>
            </a:prstGeom>
          </p:spPr>
        </p:pic>
        <p:sp>
          <p:nvSpPr>
            <p:cNvPr id="78" name="TextBox 90">
              <a:extLst>
                <a:ext uri="{FF2B5EF4-FFF2-40B4-BE49-F238E27FC236}">
                  <a16:creationId xmlns:a16="http://schemas.microsoft.com/office/drawing/2014/main" id="{AADE53D2-4707-5B4F-B00D-216523184CAA}"/>
                </a:ext>
              </a:extLst>
            </p:cNvPr>
            <p:cNvSpPr txBox="1"/>
            <p:nvPr/>
          </p:nvSpPr>
          <p:spPr>
            <a:xfrm>
              <a:off x="857019" y="2630905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000 111 333</a:t>
              </a:r>
            </a:p>
          </p:txBody>
        </p:sp>
        <p:sp>
          <p:nvSpPr>
            <p:cNvPr id="79" name="TextBox 91">
              <a:extLst>
                <a:ext uri="{FF2B5EF4-FFF2-40B4-BE49-F238E27FC236}">
                  <a16:creationId xmlns:a16="http://schemas.microsoft.com/office/drawing/2014/main" id="{35FA45C5-B374-C043-B549-DD8FD836BEB1}"/>
                </a:ext>
              </a:extLst>
            </p:cNvPr>
            <p:cNvSpPr txBox="1"/>
            <p:nvPr/>
          </p:nvSpPr>
          <p:spPr>
            <a:xfrm>
              <a:off x="857019" y="2821697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000 222 444</a:t>
              </a:r>
            </a:p>
          </p:txBody>
        </p:sp>
        <p:sp>
          <p:nvSpPr>
            <p:cNvPr id="80" name="TextBox 92">
              <a:extLst>
                <a:ext uri="{FF2B5EF4-FFF2-40B4-BE49-F238E27FC236}">
                  <a16:creationId xmlns:a16="http://schemas.microsoft.com/office/drawing/2014/main" id="{EF178D06-AB35-6F4D-B40C-EBE449E8BE42}"/>
                </a:ext>
              </a:extLst>
            </p:cNvPr>
            <p:cNvSpPr txBox="1"/>
            <p:nvPr/>
          </p:nvSpPr>
          <p:spPr>
            <a:xfrm>
              <a:off x="857019" y="3012489"/>
              <a:ext cx="2410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name@mail.com</a:t>
              </a:r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11B1EF84-9397-4E41-84D7-D4299F202A86}"/>
              </a:ext>
            </a:extLst>
          </p:cNvPr>
          <p:cNvSpPr/>
          <p:nvPr/>
        </p:nvSpPr>
        <p:spPr>
          <a:xfrm>
            <a:off x="469549" y="631297"/>
            <a:ext cx="32993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 err="1">
                <a:solidFill>
                  <a:srgbClr val="FBD43E"/>
                </a:solidFill>
                <a:cs typeface="Lato" panose="020F0502020204030203" pitchFamily="34" charset="0"/>
              </a:rPr>
              <a:t>Delfininio</a:t>
            </a:r>
            <a:endParaRPr lang="fr-FR" sz="6000" b="1" dirty="0"/>
          </a:p>
        </p:txBody>
      </p:sp>
      <p:pic>
        <p:nvPicPr>
          <p:cNvPr id="82" name="Image 81">
            <a:extLst>
              <a:ext uri="{FF2B5EF4-FFF2-40B4-BE49-F238E27FC236}">
                <a16:creationId xmlns:a16="http://schemas.microsoft.com/office/drawing/2014/main" id="{A8E3CCB8-7BBF-6F48-924D-72C5D67977B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0" r="15199"/>
          <a:stretch/>
        </p:blipFill>
        <p:spPr>
          <a:xfrm>
            <a:off x="4603263" y="-26591"/>
            <a:ext cx="2747831" cy="277625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2508784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254</Words>
  <Application>Microsoft Macintosh PowerPoint</Application>
  <PresentationFormat>Personnalisé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2019-03-27T17:20:32Z</dcterms:created>
  <dcterms:modified xsi:type="dcterms:W3CDTF">2019-03-27T17:21:59Z</dcterms:modified>
</cp:coreProperties>
</file>