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586"/>
  </p:normalViewPr>
  <p:slideViewPr>
    <p:cSldViewPr snapToGrid="0" snapToObjects="1">
      <p:cViewPr>
        <p:scale>
          <a:sx n="100" d="100"/>
          <a:sy n="100" d="100"/>
        </p:scale>
        <p:origin x="1236" y="-29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87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92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86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1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9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96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3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21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77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37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B6618-ABFC-4243-BDE2-6FF9DDC2573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2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avec coin rogné  5"/>
          <p:cNvSpPr/>
          <p:nvPr/>
        </p:nvSpPr>
        <p:spPr>
          <a:xfrm>
            <a:off x="1" y="0"/>
            <a:ext cx="3227294" cy="1893624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98612" y="186188"/>
            <a:ext cx="282962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Vincent LANGLOIS</a:t>
            </a:r>
          </a:p>
          <a:p>
            <a:r>
              <a:rPr lang="fr-FR" sz="1400" dirty="0">
                <a:solidFill>
                  <a:schemeClr val="bg1"/>
                </a:solidFill>
              </a:rPr>
              <a:t>12 Street Name, </a:t>
            </a:r>
            <a:endParaRPr lang="fr-FR" sz="1400" dirty="0" smtClean="0">
              <a:solidFill>
                <a:schemeClr val="bg1"/>
              </a:solidFill>
            </a:endParaRPr>
          </a:p>
          <a:p>
            <a:r>
              <a:rPr lang="fr-FR" sz="1400" dirty="0" smtClean="0">
                <a:solidFill>
                  <a:schemeClr val="bg1"/>
                </a:solidFill>
              </a:rPr>
              <a:t>Berlin</a:t>
            </a:r>
            <a:endParaRPr lang="fr-FR" sz="1400" dirty="0" smtClean="0">
              <a:solidFill>
                <a:schemeClr val="bg1"/>
              </a:solidFill>
            </a:endParaRPr>
          </a:p>
          <a:p>
            <a:r>
              <a:rPr lang="fr-FR" sz="1400" dirty="0" err="1" smtClean="0">
                <a:solidFill>
                  <a:schemeClr val="bg1"/>
                </a:solidFill>
              </a:rPr>
              <a:t>Telefon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000 111 </a:t>
            </a:r>
            <a:r>
              <a:rPr lang="fr-FR" sz="1400" dirty="0" smtClean="0">
                <a:solidFill>
                  <a:schemeClr val="bg1"/>
                </a:solidFill>
              </a:rPr>
              <a:t>333</a:t>
            </a:r>
          </a:p>
          <a:p>
            <a:r>
              <a:rPr lang="fr-FR" sz="1400" dirty="0" err="1" smtClean="0">
                <a:solidFill>
                  <a:schemeClr val="bg1"/>
                </a:solidFill>
              </a:rPr>
              <a:t>Mobiltelefon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>
                <a:solidFill>
                  <a:schemeClr val="bg1"/>
                </a:solidFill>
              </a:rPr>
              <a:t>Email: name@mail.com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r="35516" b="21859"/>
          <a:stretch/>
        </p:blipFill>
        <p:spPr>
          <a:xfrm>
            <a:off x="1" y="1893624"/>
            <a:ext cx="3227294" cy="2500570"/>
          </a:xfrm>
          <a:prstGeom prst="rect">
            <a:avLst/>
          </a:prstGeom>
          <a:ln>
            <a:noFill/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504652"/>
              </p:ext>
            </p:extLst>
          </p:nvPr>
        </p:nvGraphicFramePr>
        <p:xfrm>
          <a:off x="3227295" y="1893624"/>
          <a:ext cx="3630705" cy="580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705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Berufserfahrungen</a:t>
                      </a:r>
                      <a:r>
                        <a:rPr lang="fr-FR" sz="2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24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32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2013 –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1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49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5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83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Connecteur droit 13"/>
          <p:cNvCxnSpPr/>
          <p:nvPr/>
        </p:nvCxnSpPr>
        <p:spPr>
          <a:xfrm>
            <a:off x="3227295" y="323385"/>
            <a:ext cx="0" cy="958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385213"/>
              </p:ext>
            </p:extLst>
          </p:nvPr>
        </p:nvGraphicFramePr>
        <p:xfrm>
          <a:off x="0" y="4394194"/>
          <a:ext cx="3227294" cy="228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294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Ausbildung</a:t>
                      </a:r>
                      <a:r>
                        <a:rPr lang="fr-FR" sz="2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24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3210">
                <a:tc>
                  <a:txBody>
                    <a:bodyPr/>
                    <a:lstStyle/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34707"/>
              </p:ext>
            </p:extLst>
          </p:nvPr>
        </p:nvGraphicFramePr>
        <p:xfrm>
          <a:off x="3340816" y="8432927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4971050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208116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445184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63622" y="8484922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36387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971050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208116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445184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5663622" y="8720784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736387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971050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208116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45184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663622" y="8974790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736387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971050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208116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445184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663622" y="9222748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736387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3262266" y="7883183"/>
            <a:ext cx="1718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cs typeface="Calibri"/>
              </a:rPr>
              <a:t>Fähigkeiten</a:t>
            </a:r>
            <a:r>
              <a:rPr lang="fr-FR" sz="2400" b="1" dirty="0">
                <a:cs typeface="Calibri"/>
              </a:rPr>
              <a:t> </a:t>
            </a:r>
            <a:endParaRPr lang="fr-FR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6714019"/>
            <a:ext cx="143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cs typeface="Calibri"/>
              </a:rPr>
              <a:t>Sprachen</a:t>
            </a:r>
            <a:r>
              <a:rPr lang="fr-FR" sz="2400" b="1" dirty="0">
                <a:cs typeface="Calibri"/>
              </a:rPr>
              <a:t> </a:t>
            </a:r>
            <a:endParaRPr lang="fr-FR" sz="2400" dirty="0"/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467497"/>
              </p:ext>
            </p:extLst>
          </p:nvPr>
        </p:nvGraphicFramePr>
        <p:xfrm>
          <a:off x="0" y="7271396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Englisch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Französisch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Spanisch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" name="Ellipse 40"/>
          <p:cNvSpPr/>
          <p:nvPr/>
        </p:nvSpPr>
        <p:spPr>
          <a:xfrm>
            <a:off x="1630234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1867300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104368" y="73233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322806" y="73233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395571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1630234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867300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104368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322806" y="755925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395571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630234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1867300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04368" y="781325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322806" y="781325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395571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393523" y="254315"/>
            <a:ext cx="3356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cs typeface="Calibri"/>
              </a:rPr>
              <a:t>Lorem ipsum </a:t>
            </a:r>
            <a:r>
              <a:rPr lang="en-GB" sz="1200" dirty="0" err="1">
                <a:cs typeface="Calibri"/>
              </a:rPr>
              <a:t>dolor</a:t>
            </a:r>
            <a:r>
              <a:rPr lang="en-GB" sz="1200" dirty="0">
                <a:cs typeface="Calibri"/>
              </a:rPr>
              <a:t> sit </a:t>
            </a:r>
            <a:r>
              <a:rPr lang="en-GB" sz="1200" dirty="0" err="1">
                <a:cs typeface="Calibri"/>
              </a:rPr>
              <a:t>amet</a:t>
            </a:r>
            <a:r>
              <a:rPr lang="en-GB" sz="1200" dirty="0">
                <a:cs typeface="Calibri"/>
              </a:rPr>
              <a:t>, </a:t>
            </a:r>
            <a:r>
              <a:rPr lang="en-GB" sz="1200" dirty="0" err="1">
                <a:cs typeface="Calibri"/>
              </a:rPr>
              <a:t>consectetur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adipiscing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elit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Morbi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tristique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sapien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nec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nulla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rutrum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imperdiet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Nullam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faucibus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augue</a:t>
            </a:r>
            <a:r>
              <a:rPr lang="en-GB" sz="1200" dirty="0">
                <a:cs typeface="Calibri"/>
              </a:rPr>
              <a:t> id </a:t>
            </a:r>
            <a:r>
              <a:rPr lang="en-GB" sz="1200" dirty="0" err="1">
                <a:cs typeface="Calibri"/>
              </a:rPr>
              <a:t>velit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luctus</a:t>
            </a:r>
            <a:r>
              <a:rPr lang="en-GB" sz="1200" dirty="0">
                <a:cs typeface="Calibri"/>
              </a:rPr>
              <a:t> maximus. </a:t>
            </a:r>
            <a:r>
              <a:rPr lang="en-GB" sz="1200" dirty="0" err="1">
                <a:cs typeface="Calibri"/>
              </a:rPr>
              <a:t>Interdum</a:t>
            </a:r>
            <a:r>
              <a:rPr lang="en-GB" sz="1200" dirty="0">
                <a:cs typeface="Calibri"/>
              </a:rPr>
              <a:t> et </a:t>
            </a:r>
            <a:r>
              <a:rPr lang="en-GB" sz="1200" dirty="0" err="1">
                <a:cs typeface="Calibri"/>
              </a:rPr>
              <a:t>malesuada</a:t>
            </a:r>
            <a:r>
              <a:rPr lang="en-GB" sz="1200" dirty="0">
                <a:cs typeface="Calibri"/>
              </a:rPr>
              <a:t> fames ac ante ipsum </a:t>
            </a:r>
            <a:r>
              <a:rPr lang="en-GB" sz="1200" dirty="0" err="1">
                <a:cs typeface="Calibri"/>
              </a:rPr>
              <a:t>primis</a:t>
            </a:r>
            <a:r>
              <a:rPr lang="en-GB" sz="1200" dirty="0">
                <a:cs typeface="Calibri"/>
              </a:rPr>
              <a:t> in </a:t>
            </a:r>
            <a:r>
              <a:rPr lang="en-GB" sz="1200" dirty="0" err="1">
                <a:cs typeface="Calibri"/>
              </a:rPr>
              <a:t>faucibus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Etiam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bibendum</a:t>
            </a:r>
            <a:r>
              <a:rPr lang="en-GB" sz="1200" dirty="0">
                <a:cs typeface="Calibri"/>
              </a:rPr>
              <a:t>, ante </a:t>
            </a:r>
            <a:r>
              <a:rPr lang="en-GB" sz="1200" dirty="0" err="1">
                <a:cs typeface="Calibri"/>
              </a:rPr>
              <a:t>nec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luctus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posuere</a:t>
            </a:r>
            <a:r>
              <a:rPr lang="en-GB" sz="1200" dirty="0">
                <a:cs typeface="Calibri"/>
              </a:rPr>
              <a:t>, </a:t>
            </a:r>
            <a:r>
              <a:rPr lang="en-GB" sz="1200" dirty="0" err="1">
                <a:cs typeface="Calibri"/>
              </a:rPr>
              <a:t>odio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enim</a:t>
            </a:r>
            <a:r>
              <a:rPr lang="en-GB" sz="1200" dirty="0">
                <a:cs typeface="Calibri"/>
              </a:rPr>
              <a:t> semper </a:t>
            </a:r>
            <a:r>
              <a:rPr lang="en-GB" sz="1200" dirty="0" err="1">
                <a:cs typeface="Calibri"/>
              </a:rPr>
              <a:t>tortor</a:t>
            </a:r>
            <a:r>
              <a:rPr lang="en-GB" sz="1200" dirty="0">
                <a:cs typeface="Calibri"/>
              </a:rPr>
              <a:t>, id </a:t>
            </a:r>
            <a:r>
              <a:rPr lang="en-GB" sz="1200" dirty="0" err="1">
                <a:cs typeface="Calibri"/>
              </a:rPr>
              <a:t>eleifend</a:t>
            </a:r>
            <a:r>
              <a:rPr lang="en-GB" sz="1200" dirty="0">
                <a:cs typeface="Calibri"/>
              </a:rPr>
              <a:t> mi ante vitae ex. 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57" name="Rectangle avec coin rogné  56"/>
          <p:cNvSpPr/>
          <p:nvPr/>
        </p:nvSpPr>
        <p:spPr>
          <a:xfrm rot="10800000">
            <a:off x="0" y="8297784"/>
            <a:ext cx="3246676" cy="1608216"/>
          </a:xfrm>
          <a:prstGeom prst="snip1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0" y="8412816"/>
            <a:ext cx="1139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cs typeface="Calibri"/>
              </a:rPr>
              <a:t>Hobbys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" y="8851044"/>
            <a:ext cx="3259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cs typeface="Calibri"/>
              </a:rPr>
              <a:t>Lorem ipsum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sit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tristique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nec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42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294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2016-06-17T12:10:51Z</dcterms:created>
  <dcterms:modified xsi:type="dcterms:W3CDTF">2018-12-26T20:33:40Z</dcterms:modified>
</cp:coreProperties>
</file>