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629A99"/>
    <a:srgbClr val="80AEAD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182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6B8F69A-FD46-BF4B-B57B-F44AD96F7A2D}"/>
    <pc:docChg chg="modSld">
      <pc:chgData name="Axel Maille" userId="065ad68c099279a8" providerId="LiveId" clId="{76B8F69A-FD46-BF4B-B57B-F44AD96F7A2D}" dt="2018-11-23T14:07:06.635" v="7" actId="6549"/>
      <pc:docMkLst>
        <pc:docMk/>
      </pc:docMkLst>
      <pc:sldChg chg="modSp">
        <pc:chgData name="Axel Maille" userId="065ad68c099279a8" providerId="LiveId" clId="{76B8F69A-FD46-BF4B-B57B-F44AD96F7A2D}" dt="2018-11-23T14:07:06.635" v="7" actId="6549"/>
        <pc:sldMkLst>
          <pc:docMk/>
          <pc:sldMk cId="3889010418" sldId="259"/>
        </pc:sldMkLst>
        <pc:spChg chg="mod">
          <ac:chgData name="Axel Maille" userId="065ad68c099279a8" providerId="LiveId" clId="{76B8F69A-FD46-BF4B-B57B-F44AD96F7A2D}" dt="2018-11-23T14:07:02.102" v="1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3.586" v="3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4.982" v="5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6.635" v="7" actId="6549"/>
          <ac:spMkLst>
            <pc:docMk/>
            <pc:sldMk cId="3889010418" sldId="259"/>
            <ac:spMk id="101" creationId="{00000000-0000-0000-0000-000000000000}"/>
          </ac:spMkLst>
        </pc:spChg>
      </pc:sldChg>
    </pc:docChg>
  </pc:docChgLst>
  <pc:docChgLst>
    <pc:chgData name="Axel Maille" userId="065ad68c099279a8" providerId="LiveId" clId="{A8FB1530-A2D4-6043-9A22-B4B09D62E30C}"/>
    <pc:docChg chg="custSel modSld">
      <pc:chgData name="Axel Maille" userId="065ad68c099279a8" providerId="LiveId" clId="{A8FB1530-A2D4-6043-9A22-B4B09D62E30C}" dt="2018-10-12T14:01:17.535" v="423" actId="20577"/>
      <pc:docMkLst>
        <pc:docMk/>
      </pc:docMkLst>
      <pc:sldChg chg="modSp">
        <pc:chgData name="Axel Maille" userId="065ad68c099279a8" providerId="LiveId" clId="{A8FB1530-A2D4-6043-9A22-B4B09D62E30C}" dt="2018-10-12T14:01:17.535" v="423" actId="20577"/>
        <pc:sldMkLst>
          <pc:docMk/>
          <pc:sldMk cId="3889010418" sldId="259"/>
        </pc:sldMkLst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1:17.535" v="42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0.224" v="193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7.333" v="202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3.272" v="21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6.152" v="22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21.697" v="2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0.732" v="24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4.323" v="255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7.483" v="262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0.721" v="27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4.030" v="278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74084" y="316524"/>
            <a:ext cx="6814682" cy="99063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068105" y="1744330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ÜBER </a:t>
            </a:r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MICH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9474" y="2038837"/>
            <a:ext cx="6305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3931088"/>
            <a:ext cx="2157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BERUFSERFAHRUNGEN 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88724" y="424573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23807" y="424573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 </a:t>
            </a:r>
            <a:endParaRPr lang="en-GB" sz="1000" dirty="0" smtClean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05986" y="450734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88724" y="540374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23807" y="5403743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05986" y="5665353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88724" y="665336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23807" y="665336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05986" y="691497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88724" y="794109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23807" y="794109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05986" y="8202704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06041" y="9336506"/>
            <a:ext cx="860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HOBBYS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91978" y="9652728"/>
            <a:ext cx="642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649949"/>
            <a:ext cx="960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K</a:t>
            </a:r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ONTAKT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68965" y="296156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0464" y="80152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b="1" dirty="0">
                <a:solidFill>
                  <a:srgbClr val="F15773"/>
                </a:solidFill>
                <a:cs typeface="Lato Black" panose="020F0A02020204030203" pitchFamily="34" charset="0"/>
              </a:rPr>
              <a:t>Olivier STARK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1794" y="7364574"/>
            <a:ext cx="1343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AUSBILDUNG 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4051" y="772267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3559" y="772267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374051" y="8415554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23559" y="841555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1794" y="2614341"/>
            <a:ext cx="1335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FÄHIGKEITEN 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3725" y="293356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33725" y="447872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3725" y="57055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4808" y="323365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94808" y="354803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94808" y="38624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94808" y="41768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4808" y="47788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94808" y="50931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94808" y="540757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Spanisch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4808" y="60056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4808" y="63200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94808" y="66344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94808" y="69530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20" name="Group 319"/>
          <p:cNvGrpSpPr/>
          <p:nvPr/>
        </p:nvGrpSpPr>
        <p:grpSpPr>
          <a:xfrm>
            <a:off x="1904832" y="3300507"/>
            <a:ext cx="1082940" cy="158622"/>
            <a:chOff x="5790622" y="4729890"/>
            <a:chExt cx="939085" cy="137551"/>
          </a:xfrm>
        </p:grpSpPr>
        <p:sp>
          <p:nvSpPr>
            <p:cNvPr id="321" name="Oval 32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Oval 32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Oval 32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Oval 32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Oval 32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04832" y="3604965"/>
            <a:ext cx="1082940" cy="158622"/>
            <a:chOff x="5790622" y="4729890"/>
            <a:chExt cx="939085" cy="137551"/>
          </a:xfrm>
        </p:grpSpPr>
        <p:sp>
          <p:nvSpPr>
            <p:cNvPr id="327" name="Oval 32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Oval 32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al 33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04832" y="3909423"/>
            <a:ext cx="1082940" cy="158622"/>
            <a:chOff x="5790622" y="4729890"/>
            <a:chExt cx="939085" cy="137551"/>
          </a:xfrm>
        </p:grpSpPr>
        <p:sp>
          <p:nvSpPr>
            <p:cNvPr id="333" name="Oval 33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Oval 33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Oval 33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Oval 3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904832" y="4213881"/>
            <a:ext cx="1082940" cy="158622"/>
            <a:chOff x="5790622" y="4729890"/>
            <a:chExt cx="939085" cy="137551"/>
          </a:xfrm>
        </p:grpSpPr>
        <p:sp>
          <p:nvSpPr>
            <p:cNvPr id="339" name="Oval 33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Oval 33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Oval 34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Oval 34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Oval 34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904832" y="4839969"/>
            <a:ext cx="1082940" cy="158622"/>
            <a:chOff x="5790622" y="4729890"/>
            <a:chExt cx="939085" cy="137551"/>
          </a:xfrm>
        </p:grpSpPr>
        <p:sp>
          <p:nvSpPr>
            <p:cNvPr id="345" name="Oval 34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Oval 34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Oval 34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Oval 34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Oval 34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904832" y="5145671"/>
            <a:ext cx="1082940" cy="158622"/>
            <a:chOff x="5790622" y="4729890"/>
            <a:chExt cx="939085" cy="137551"/>
          </a:xfrm>
        </p:grpSpPr>
        <p:sp>
          <p:nvSpPr>
            <p:cNvPr id="351" name="Oval 35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Oval 35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Oval 35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Oval 35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1904832" y="5451372"/>
            <a:ext cx="1082940" cy="158622"/>
            <a:chOff x="5790622" y="4729890"/>
            <a:chExt cx="939085" cy="137551"/>
          </a:xfrm>
        </p:grpSpPr>
        <p:sp>
          <p:nvSpPr>
            <p:cNvPr id="357" name="Oval 35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Oval 35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Oval 35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Oval 35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Oval 36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1904832" y="6056589"/>
            <a:ext cx="1082940" cy="158622"/>
            <a:chOff x="5790622" y="4729890"/>
            <a:chExt cx="939085" cy="137551"/>
          </a:xfrm>
        </p:grpSpPr>
        <p:sp>
          <p:nvSpPr>
            <p:cNvPr id="363" name="Oval 36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Oval 36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Oval 36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Oval 36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1904832" y="6376450"/>
            <a:ext cx="1082940" cy="158622"/>
            <a:chOff x="5790622" y="4729890"/>
            <a:chExt cx="939085" cy="137551"/>
          </a:xfrm>
        </p:grpSpPr>
        <p:sp>
          <p:nvSpPr>
            <p:cNvPr id="369" name="Oval 36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Oval 36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Oval 37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Oval 37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Oval 37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904832" y="6696311"/>
            <a:ext cx="1082940" cy="158622"/>
            <a:chOff x="5790622" y="4729890"/>
            <a:chExt cx="939085" cy="137551"/>
          </a:xfrm>
        </p:grpSpPr>
        <p:sp>
          <p:nvSpPr>
            <p:cNvPr id="375" name="Oval 37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Oval 37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Oval 37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Oval 37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Oval 37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1904832" y="7016172"/>
            <a:ext cx="1082940" cy="158622"/>
            <a:chOff x="5790622" y="4729890"/>
            <a:chExt cx="939085" cy="137551"/>
          </a:xfrm>
        </p:grpSpPr>
        <p:sp>
          <p:nvSpPr>
            <p:cNvPr id="381" name="Oval 38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Oval 38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Oval 38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Oval 38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Oval 38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285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58</cp:revision>
  <dcterms:created xsi:type="dcterms:W3CDTF">2017-02-16T03:54:32Z</dcterms:created>
  <dcterms:modified xsi:type="dcterms:W3CDTF">2019-02-02T10:15:11Z</dcterms:modified>
</cp:coreProperties>
</file>