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8A8"/>
    <a:srgbClr val="F15773"/>
    <a:srgbClr val="333F50"/>
    <a:srgbClr val="FBA341"/>
    <a:srgbClr val="33CCCC"/>
    <a:srgbClr val="B1DAE0"/>
    <a:srgbClr val="22336B"/>
    <a:srgbClr val="1A2555"/>
    <a:srgbClr val="0CF4B4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06" d="100"/>
          <a:sy n="106" d="100"/>
        </p:scale>
        <p:origin x="1176" y="-3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1330827-64EE-FE4C-8F5F-BB202D7BED11}"/>
    <pc:docChg chg="modSld">
      <pc:chgData name="Axel Maille" userId="065ad68c099279a8" providerId="LiveId" clId="{31330827-64EE-FE4C-8F5F-BB202D7BED11}" dt="2018-11-23T14:04:09.414" v="6" actId="20577"/>
      <pc:docMkLst>
        <pc:docMk/>
      </pc:docMkLst>
      <pc:sldChg chg="modSp">
        <pc:chgData name="Axel Maille" userId="065ad68c099279a8" providerId="LiveId" clId="{31330827-64EE-FE4C-8F5F-BB202D7BED11}" dt="2018-11-23T14:04:09.414" v="6" actId="20577"/>
        <pc:sldMkLst>
          <pc:docMk/>
          <pc:sldMk cId="3889010418" sldId="259"/>
        </pc:sldMkLst>
        <pc:spChg chg="mod">
          <ac:chgData name="Axel Maille" userId="065ad68c099279a8" providerId="LiveId" clId="{31330827-64EE-FE4C-8F5F-BB202D7BED11}" dt="2018-11-23T14:04:09.414" v="6" actId="20577"/>
          <ac:spMkLst>
            <pc:docMk/>
            <pc:sldMk cId="3889010418" sldId="259"/>
            <ac:spMk id="123" creationId="{00000000-0000-0000-0000-000000000000}"/>
          </ac:spMkLst>
        </pc:spChg>
      </pc:sldChg>
    </pc:docChg>
  </pc:docChgLst>
  <pc:docChgLst>
    <pc:chgData name="Axel Maille" userId="065ad68c099279a8" providerId="LiveId" clId="{56CC984A-3008-3D41-B0CD-A731C1FD0B87}"/>
    <pc:docChg chg="undo custSel modSld">
      <pc:chgData name="Axel Maille" userId="065ad68c099279a8" providerId="LiveId" clId="{56CC984A-3008-3D41-B0CD-A731C1FD0B87}" dt="2018-10-12T12:41:11.494" v="263" actId="1076"/>
      <pc:docMkLst>
        <pc:docMk/>
      </pc:docMkLst>
      <pc:sldChg chg="addSp delSp modSp">
        <pc:chgData name="Axel Maille" userId="065ad68c099279a8" providerId="LiveId" clId="{56CC984A-3008-3D41-B0CD-A731C1FD0B87}" dt="2018-10-12T12:41:11.494" v="263" actId="1076"/>
        <pc:sldMkLst>
          <pc:docMk/>
          <pc:sldMk cId="3889010418" sldId="259"/>
        </pc:sldMkLst>
        <pc:spChg chg="mod">
          <ac:chgData name="Axel Maille" userId="065ad68c099279a8" providerId="LiveId" clId="{56CC984A-3008-3D41-B0CD-A731C1FD0B87}" dt="2018-10-12T12:35:35.003" v="58" actId="1076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4.311" v="77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7.727" v="78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8.928" v="79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20.875" v="8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45.127" v="83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59.660" v="26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0.393" v="1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45.856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1.492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5.992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4.247" v="1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9.805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3.517" v="22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7.309" v="231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8.588" v="1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1.41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7.966" v="24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21.653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34.955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4" creationId="{00000000-0000-0000-0000-000000000000}"/>
          </ac:spMkLst>
        </pc:spChg>
        <pc:picChg chg="add mod modCrop">
          <ac:chgData name="Axel Maille" userId="065ad68c099279a8" providerId="LiveId" clId="{56CC984A-3008-3D41-B0CD-A731C1FD0B87}" dt="2018-10-12T12:36:39.217" v="65" actId="1076"/>
          <ac:picMkLst>
            <pc:docMk/>
            <pc:sldMk cId="3889010418" sldId="259"/>
            <ac:picMk id="3" creationId="{2B5213FA-C8B6-F646-A6FD-E6E2DC03E37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607045" y="4229093"/>
            <a:ext cx="243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15773"/>
                </a:solidFill>
                <a:cs typeface="Lato" panose="020F0502020204030203" pitchFamily="34" charset="0"/>
              </a:rPr>
              <a:t>BERUFSERFAHRUNGEN </a:t>
            </a:r>
            <a:endParaRPr lang="en-GB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99448" y="461929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634531" y="461929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rgbClr val="40B8A8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 smtClean="0">
                <a:ea typeface="Lato" charset="0"/>
                <a:cs typeface="Lato" charset="0"/>
              </a:rPr>
              <a:t>augue</a:t>
            </a:r>
            <a:r>
              <a:rPr lang="fr-FR" sz="1000" dirty="0" smtClean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716710" y="488090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99448" y="596417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634531" y="596417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716710" y="6225780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699448" y="730904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34531" y="730904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716710" y="757065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699448" y="86539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4531" y="865392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716710" y="8915531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607045" y="279804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40B8A8"/>
                </a:solidFill>
                <a:cs typeface="Lato" panose="020F0502020204030203" pitchFamily="34" charset="0"/>
              </a:rPr>
              <a:t>ÜBER </a:t>
            </a:r>
            <a:r>
              <a:rPr lang="en-GB" b="1" dirty="0" smtClean="0">
                <a:solidFill>
                  <a:srgbClr val="40B8A8"/>
                </a:solidFill>
                <a:cs typeface="Lato" panose="020F0502020204030203" pitchFamily="34" charset="0"/>
              </a:rPr>
              <a:t>MICH</a:t>
            </a:r>
            <a:endParaRPr lang="en-GB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607045" y="3124461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smtClean="0">
                <a:cs typeface="Lato" panose="020F0502020204030203" pitchFamily="34" charset="0"/>
              </a:rPr>
              <a:t>  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fames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ac</a:t>
            </a:r>
            <a:r>
              <a:rPr lang="fr-FR" sz="1000" dirty="0">
                <a:cs typeface="Lato" panose="020F0502020204030203" pitchFamily="34" charset="0"/>
              </a:rPr>
              <a:t> ante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primis</a:t>
            </a:r>
            <a:r>
              <a:rPr lang="fr-FR" sz="1000" dirty="0">
                <a:cs typeface="Lato" panose="020F0502020204030203" pitchFamily="34" charset="0"/>
              </a:rPr>
              <a:t> in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Etiam</a:t>
            </a:r>
            <a:r>
              <a:rPr lang="fr-FR" sz="1000" dirty="0"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posuere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odio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enim</a:t>
            </a:r>
            <a:r>
              <a:rPr lang="fr-FR" sz="1000" dirty="0">
                <a:cs typeface="Lato" panose="020F0502020204030203" pitchFamily="34" charset="0"/>
              </a:rPr>
              <a:t> semper </a:t>
            </a:r>
            <a:r>
              <a:rPr lang="fr-FR" sz="1000" dirty="0" err="1">
                <a:cs typeface="Lato" panose="020F0502020204030203" pitchFamily="34" charset="0"/>
              </a:rPr>
              <a:t>tortor</a:t>
            </a:r>
            <a:r>
              <a:rPr lang="fr-FR" sz="1000" dirty="0">
                <a:cs typeface="Lato" panose="020F0502020204030203" pitchFamily="34" charset="0"/>
              </a:rPr>
              <a:t>, id </a:t>
            </a:r>
            <a:r>
              <a:rPr lang="fr-FR" sz="1000" dirty="0" err="1">
                <a:cs typeface="Lato" panose="020F0502020204030203" pitchFamily="34" charset="0"/>
              </a:rPr>
              <a:t>eleifend</a:t>
            </a:r>
            <a:r>
              <a:rPr lang="fr-FR" sz="1000" dirty="0"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04888"/>
            <a:ext cx="1517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15773"/>
                </a:solidFill>
                <a:cs typeface="Lato" panose="020F0502020204030203" pitchFamily="34" charset="0"/>
              </a:rPr>
              <a:t>AUSBILDUNG </a:t>
            </a:r>
            <a:endParaRPr lang="en-GB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891134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cs typeface="Lato" panose="020F0502020204030203" pitchFamily="34" charset="0"/>
              </a:rPr>
              <a:t>Universität</a:t>
            </a:r>
            <a:r>
              <a:rPr lang="es-ES" sz="1100" dirty="0">
                <a:cs typeface="Lato" panose="020F0502020204030203" pitchFamily="34" charset="0"/>
              </a:rPr>
              <a:t> – </a:t>
            </a:r>
            <a:r>
              <a:rPr lang="es-ES" sz="1100" dirty="0" err="1">
                <a:cs typeface="Lato" panose="020F0502020204030203" pitchFamily="34" charset="0"/>
              </a:rPr>
              <a:t>Grad</a:t>
            </a:r>
            <a:r>
              <a:rPr lang="es-ES" sz="1100" dirty="0"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8764" y="891134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59737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cs typeface="Lato" panose="020F0502020204030203" pitchFamily="34" charset="0"/>
              </a:rPr>
              <a:t>Universität</a:t>
            </a:r>
            <a:r>
              <a:rPr lang="es-ES" sz="1100" dirty="0">
                <a:cs typeface="Lato" panose="020F0502020204030203" pitchFamily="34" charset="0"/>
              </a:rPr>
              <a:t> – </a:t>
            </a:r>
            <a:r>
              <a:rPr lang="es-ES" sz="1100" dirty="0" err="1">
                <a:cs typeface="Lato" panose="020F0502020204030203" pitchFamily="34" charset="0"/>
              </a:rPr>
              <a:t>Grad</a:t>
            </a:r>
            <a:r>
              <a:rPr lang="es-ES" sz="1100" dirty="0"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59737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6999" y="2214993"/>
            <a:ext cx="1084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BA341"/>
                </a:solidFill>
                <a:cs typeface="Lato" panose="020F0502020204030203" pitchFamily="34" charset="0"/>
              </a:rPr>
              <a:t>K</a:t>
            </a:r>
            <a:r>
              <a:rPr lang="en-GB" b="1" dirty="0" smtClean="0">
                <a:solidFill>
                  <a:srgbClr val="FBA341"/>
                </a:solidFill>
                <a:cs typeface="Lato" panose="020F0502020204030203" pitchFamily="34" charset="0"/>
              </a:rPr>
              <a:t>ONTAKT</a:t>
            </a:r>
            <a:endParaRPr lang="en-GB" b="1" dirty="0">
              <a:solidFill>
                <a:srgbClr val="FBA341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34333" y="2538139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Telefon</a:t>
            </a:r>
            <a:r>
              <a:rPr lang="en-GB" sz="1000" dirty="0">
                <a:cs typeface="Lato" panose="020F0502020204030203" pitchFamily="34" charset="0"/>
              </a:rPr>
              <a:t>: 000 111 333</a:t>
            </a:r>
          </a:p>
          <a:p>
            <a:r>
              <a:rPr lang="en-GB" sz="1000" dirty="0" err="1">
                <a:cs typeface="Lato" panose="020F0502020204030203" pitchFamily="34" charset="0"/>
              </a:rPr>
              <a:t>Mobiltelefon</a:t>
            </a:r>
            <a:r>
              <a:rPr lang="en-GB" sz="1000" dirty="0">
                <a:cs typeface="Lato" panose="020F0502020204030203" pitchFamily="34" charset="0"/>
              </a:rPr>
              <a:t>: 000 222 444</a:t>
            </a:r>
          </a:p>
          <a:p>
            <a:r>
              <a:rPr lang="en-GB" sz="1000" dirty="0" err="1">
                <a:cs typeface="Lato" panose="020F0502020204030203" pitchFamily="34" charset="0"/>
              </a:rPr>
              <a:t>Adresse</a:t>
            </a:r>
            <a:r>
              <a:rPr lang="en-GB" sz="1000" dirty="0">
                <a:cs typeface="Lato" panose="020F0502020204030203" pitchFamily="34" charset="0"/>
              </a:rPr>
              <a:t>: 12 Street Name, Berlin</a:t>
            </a:r>
          </a:p>
          <a:p>
            <a:r>
              <a:rPr lang="en-GB" sz="10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50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40B8A8"/>
                </a:solidFill>
                <a:cs typeface="Lato" panose="020F0502020204030203" pitchFamily="34" charset="0"/>
              </a:rPr>
              <a:t>FÄHIGKEITEN </a:t>
            </a:r>
            <a:endParaRPr lang="en-GB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2056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Sprachen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206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Englisch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3503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Italienisch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4941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Französisch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cs typeface="Lato" panose="020F0502020204030203" pitchFamily="34" charset="0"/>
              </a:rPr>
              <a:t>reativ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Ernst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Organisiert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6739" y="601963"/>
            <a:ext cx="4705078" cy="929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rgbClr val="40B8A8"/>
                </a:solidFill>
              </a:rPr>
              <a:t>Pierre Quill</a:t>
            </a: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49885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6637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371502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B5213FA-C8B6-F646-A6FD-E6E2DC03E3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4" r="6734"/>
          <a:stretch/>
        </p:blipFill>
        <p:spPr>
          <a:xfrm>
            <a:off x="4634531" y="67939"/>
            <a:ext cx="2729556" cy="27301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259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41</cp:revision>
  <dcterms:created xsi:type="dcterms:W3CDTF">2017-02-16T03:54:32Z</dcterms:created>
  <dcterms:modified xsi:type="dcterms:W3CDTF">2019-02-02T10:01:26Z</dcterms:modified>
</cp:coreProperties>
</file>