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33CCCC"/>
    <a:srgbClr val="B1DAE0"/>
    <a:srgbClr val="22336B"/>
    <a:srgbClr val="1A2555"/>
    <a:srgbClr val="0CF4B4"/>
    <a:srgbClr val="F0B5A0"/>
    <a:srgbClr val="82CDD2"/>
    <a:srgbClr val="88D1D7"/>
    <a:srgbClr val="C98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F83CD1-DE2F-7148-B944-D98E81788C26}" v="18" dt="2018-10-12T12:26:52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8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1404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3F83CD1-DE2F-7148-B944-D98E81788C26}"/>
    <pc:docChg chg="undo custSel modSld">
      <pc:chgData name="Axel Maille" userId="065ad68c099279a8" providerId="LiveId" clId="{03F83CD1-DE2F-7148-B944-D98E81788C26}" dt="2018-10-12T12:27:00.443" v="263" actId="478"/>
      <pc:docMkLst>
        <pc:docMk/>
      </pc:docMkLst>
      <pc:sldChg chg="addSp delSp modSp">
        <pc:chgData name="Axel Maille" userId="065ad68c099279a8" providerId="LiveId" clId="{03F83CD1-DE2F-7148-B944-D98E81788C26}" dt="2018-10-12T12:27:00.443" v="263" actId="478"/>
        <pc:sldMkLst>
          <pc:docMk/>
          <pc:sldMk cId="3889010418" sldId="259"/>
        </pc:sldMkLst>
        <pc:spChg chg="add del mod">
          <ac:chgData name="Axel Maille" userId="065ad68c099279a8" providerId="LiveId" clId="{03F83CD1-DE2F-7148-B944-D98E81788C26}" dt="2018-10-12T12:27:00.443" v="263" actId="478"/>
          <ac:spMkLst>
            <pc:docMk/>
            <pc:sldMk cId="3889010418" sldId="259"/>
            <ac:spMk id="2" creationId="{2DD2D2E0-F6FC-BB46-94DD-3590A2E524E9}"/>
          </ac:spMkLst>
        </pc:spChg>
        <pc:spChg chg="add 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70" creationId="{C6B31258-12AF-D244-B73F-01ABF984DE97}"/>
          </ac:spMkLst>
        </pc:spChg>
        <pc:spChg chg="add mod">
          <ac:chgData name="Axel Maille" userId="065ad68c099279a8" providerId="LiveId" clId="{03F83CD1-DE2F-7148-B944-D98E81788C26}" dt="2018-10-12T12:24:20.076" v="160"/>
          <ac:spMkLst>
            <pc:docMk/>
            <pc:sldMk cId="3889010418" sldId="259"/>
            <ac:spMk id="71" creationId="{03006E64-AD5F-D946-90DE-C1FCF39F6113}"/>
          </ac:spMkLst>
        </pc:spChg>
        <pc:spChg chg="add mod">
          <ac:chgData name="Axel Maille" userId="065ad68c099279a8" providerId="LiveId" clId="{03F83CD1-DE2F-7148-B944-D98E81788C26}" dt="2018-10-12T12:25:19.992" v="171" actId="6549"/>
          <ac:spMkLst>
            <pc:docMk/>
            <pc:sldMk cId="3889010418" sldId="259"/>
            <ac:spMk id="72" creationId="{DA989136-4F7F-2644-8241-AD0F6BA83FDB}"/>
          </ac:spMkLst>
        </pc:spChg>
        <pc:spChg chg="add del mod">
          <ac:chgData name="Axel Maille" userId="065ad68c099279a8" providerId="LiveId" clId="{03F83CD1-DE2F-7148-B944-D98E81788C26}" dt="2018-10-12T12:26:57.777" v="262" actId="478"/>
          <ac:spMkLst>
            <pc:docMk/>
            <pc:sldMk cId="3889010418" sldId="259"/>
            <ac:spMk id="74" creationId="{DA255AA9-717D-DA4B-98AF-B12E3EEA0A79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3.227" v="156" actId="6549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2.590" v="165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6.678" v="157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4.198" v="167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7.855" v="158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6.002" v="169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4:18.978" v="159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18.113" v="170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12.229" v="49" actId="207"/>
          <ac:spMkLst>
            <pc:docMk/>
            <pc:sldMk cId="3889010418" sldId="259"/>
            <ac:spMk id="104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5" creationId="{00000000-0000-0000-0000-000000000000}"/>
          </ac:spMkLst>
        </pc:spChg>
        <pc:spChg chg="del">
          <ac:chgData name="Axel Maille" userId="065ad68c099279a8" providerId="LiveId" clId="{03F83CD1-DE2F-7148-B944-D98E81788C26}" dt="2018-10-12T12:22:20.464" v="42" actId="478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0.728" v="162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03.180" v="163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37.866" v="257" actId="20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3.142" v="134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4.448" v="193" actId="20577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0.736" v="187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47.835" v="2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6.248" v="141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1.153" v="2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4.237" v="2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5:57.240" v="2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3:59.960" v="153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0.682" v="2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05.801" v="2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2.429" v="248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6:16.286" v="256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8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03F83CD1-DE2F-7148-B944-D98E81788C26}" dt="2018-10-12T12:22:52.945" v="45" actId="2711"/>
          <ac:spMkLst>
            <pc:docMk/>
            <pc:sldMk cId="3889010418" sldId="259"/>
            <ac:spMk id="186" creationId="{00000000-0000-0000-0000-000000000000}"/>
          </ac:spMkLst>
        </pc:spChg>
        <pc:cxnChg chg="del">
          <ac:chgData name="Axel Maille" userId="065ad68c099279a8" providerId="LiveId" clId="{03F83CD1-DE2F-7148-B944-D98E81788C26}" dt="2018-10-12T12:22:20.464" v="42" actId="478"/>
          <ac:cxnSpMkLst>
            <pc:docMk/>
            <pc:sldMk cId="3889010418" sldId="259"/>
            <ac:cxnSpMk id="200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Box 185"/>
          <p:cNvSpPr txBox="1"/>
          <p:nvPr/>
        </p:nvSpPr>
        <p:spPr>
          <a:xfrm>
            <a:off x="2228757" y="4508"/>
            <a:ext cx="540404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dirty="0" err="1">
                <a:solidFill>
                  <a:srgbClr val="333F50"/>
                </a:solidFill>
                <a:cs typeface="Lato Black" panose="020F0A02020204030203" pitchFamily="34" charset="0"/>
              </a:rPr>
              <a:t>Louna</a:t>
            </a:r>
            <a:r>
              <a:rPr lang="en-GB" sz="8000" dirty="0">
                <a:solidFill>
                  <a:srgbClr val="333F50"/>
                </a:solidFill>
                <a:cs typeface="Lato Black" panose="020F0A02020204030203" pitchFamily="34" charset="0"/>
              </a:rPr>
              <a:t> DEVIS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090599" y="2875189"/>
            <a:ext cx="239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BERUFSERFAHRUNGEN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75832" y="341089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0915" y="341089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b="1" dirty="0" smtClean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93094" y="367250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75832" y="475576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0915" y="475576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93094" y="5017376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75832" y="61006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0915" y="61006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93094" y="6362251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75832" y="74455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0915" y="744551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93094" y="7707127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641478" y="1436785"/>
            <a:ext cx="1269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333F50"/>
                </a:solidFill>
                <a:cs typeface="Lato" panose="020F0502020204030203" pitchFamily="34" charset="0"/>
              </a:rPr>
              <a:t>ÜBER </a:t>
            </a:r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MICH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3403045" y="1772003"/>
            <a:ext cx="38415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742980" y="8580392"/>
            <a:ext cx="148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AUSBILDUNG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69256" y="9006713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</a:t>
            </a:r>
            <a:r>
              <a:rPr lang="it-IT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18764" y="9006713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69256" y="9766267"/>
            <a:ext cx="20497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Universität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rgbClr val="333F50"/>
                </a:solidFill>
                <a:cs typeface="Lato" panose="020F0502020204030203" pitchFamily="34" charset="0"/>
              </a:rPr>
              <a:t>Grad</a:t>
            </a:r>
            <a:r>
              <a:rPr lang="es-ES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cs typeface="Lato" panose="020F0502020204030203" pitchFamily="34" charset="0"/>
              </a:rPr>
              <a:t>. </a:t>
            </a:r>
            <a:r>
              <a:rPr lang="it-IT" sz="1000" dirty="0">
                <a:solidFill>
                  <a:srgbClr val="333F50"/>
                </a:solidFill>
                <a:cs typeface="Lato" panose="020F0502020204030203" pitchFamily="34" charset="0"/>
              </a:rPr>
              <a:t>Morbi tristique sapien nec nulla rutrum.</a:t>
            </a:r>
            <a:endParaRPr lang="fr-FR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8764" y="9766267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976661" y="1392827"/>
            <a:ext cx="105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K</a:t>
            </a:r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ONTAKT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76999" y="1768411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Telefon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Mobiltelefon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GB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Adresse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: </a:t>
            </a:r>
            <a:r>
              <a:rPr lang="en-PH" sz="1000" dirty="0">
                <a:solidFill>
                  <a:srgbClr val="333F50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Street Name, </a:t>
            </a:r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Berlin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PH" sz="1000" dirty="0" smtClean="0">
                <a:solidFill>
                  <a:srgbClr val="333F50"/>
                </a:solidFill>
                <a:cs typeface="Lato" panose="020F0502020204030203" pitchFamily="34" charset="0"/>
              </a:rPr>
              <a:t>Email: name@mail.com</a:t>
            </a:r>
            <a:endParaRPr lang="en-PH" sz="1000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832907" y="2860260"/>
            <a:ext cx="1474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333F50"/>
                </a:solidFill>
                <a:cs typeface="Lato" panose="020F0502020204030203" pitchFamily="34" charset="0"/>
              </a:rPr>
              <a:t>FÄHIGKEITEN</a:t>
            </a:r>
            <a:endParaRPr lang="en-GB" dirty="0">
              <a:solidFill>
                <a:srgbClr val="333F5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28930" y="341049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Professionelle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28930" y="37105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28930" y="40249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InDesign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28930" y="43393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28930" y="4653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228930" y="513213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cs typeface="Lato" panose="020F0502020204030203" pitchFamily="34" charset="0"/>
              </a:rPr>
              <a:t>Sprachen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28930" y="54322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Französisch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28930" y="5746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Englisch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28930" y="6060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Italienisch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228930" y="6506338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Persönlichkeit</a:t>
            </a:r>
            <a:r>
              <a:rPr lang="en-GB" sz="1000" b="1" i="1" dirty="0">
                <a:cs typeface="Lato" panose="020F0502020204030203" pitchFamily="34" charset="0"/>
              </a:rPr>
              <a:t> 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28930" y="680642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cs typeface="Lato" panose="020F0502020204030203" pitchFamily="34" charset="0"/>
              </a:rPr>
              <a:t>reativ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930" y="71208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Ernst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8930" y="74351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cs typeface="Lato" panose="020F0502020204030203" pitchFamily="34" charset="0"/>
              </a:rPr>
              <a:t>Organisiert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28930" y="77537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cs typeface="Lato" panose="020F0502020204030203" pitchFamily="34" charset="0"/>
              </a:rPr>
              <a:t>Innovator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1415727" y="377843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1415727" y="3778432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1415727" y="408656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1415727" y="4086562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1415727" y="4394692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1415727" y="4394692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1415727" y="4702821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415727" y="4702821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1415727" y="545483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415727" y="5454833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1415727" y="576296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1415727" y="5762963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3" name="Rectangle 162"/>
          <p:cNvSpPr/>
          <p:nvPr/>
        </p:nvSpPr>
        <p:spPr>
          <a:xfrm>
            <a:off x="1415727" y="6071093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4" name="Rectangle 163"/>
          <p:cNvSpPr/>
          <p:nvPr/>
        </p:nvSpPr>
        <p:spPr>
          <a:xfrm>
            <a:off x="1415727" y="6071093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1" name="Rectangle 160"/>
          <p:cNvSpPr/>
          <p:nvPr/>
        </p:nvSpPr>
        <p:spPr>
          <a:xfrm>
            <a:off x="1415727" y="686980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15727" y="6869805"/>
            <a:ext cx="79601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9" name="Rectangle 158"/>
          <p:cNvSpPr/>
          <p:nvPr/>
        </p:nvSpPr>
        <p:spPr>
          <a:xfrm>
            <a:off x="1415727" y="717793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1415727" y="7177935"/>
            <a:ext cx="1188656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1415727" y="7486065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1415727" y="7486065"/>
            <a:ext cx="42829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1415727" y="7794194"/>
            <a:ext cx="1451774" cy="152909"/>
          </a:xfrm>
          <a:prstGeom prst="rect">
            <a:avLst/>
          </a:prstGeom>
          <a:noFill/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1415727" y="7794194"/>
            <a:ext cx="1107747" cy="152909"/>
          </a:xfrm>
          <a:prstGeom prst="rect">
            <a:avLst/>
          </a:prstGeom>
          <a:solidFill>
            <a:srgbClr val="333F50"/>
          </a:solidFill>
          <a:ln>
            <a:solidFill>
              <a:srgbClr val="333F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-975" y="1275443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-975" y="2741386"/>
            <a:ext cx="7562850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/>
          <p:cNvCxnSpPr/>
          <p:nvPr/>
        </p:nvCxnSpPr>
        <p:spPr>
          <a:xfrm flipV="1">
            <a:off x="3220433" y="1275443"/>
            <a:ext cx="0" cy="1465943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 flipV="1">
            <a:off x="3220433" y="2733540"/>
            <a:ext cx="0" cy="7955098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-975" y="8423199"/>
            <a:ext cx="3221408" cy="0"/>
          </a:xfrm>
          <a:prstGeom prst="line">
            <a:avLst/>
          </a:prstGeom>
          <a:ln w="57150">
            <a:solidFill>
              <a:srgbClr val="333F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98">
            <a:extLst>
              <a:ext uri="{FF2B5EF4-FFF2-40B4-BE49-F238E27FC236}">
                <a16:creationId xmlns="" xmlns:a16="http://schemas.microsoft.com/office/drawing/2014/main" id="{C6B31258-12AF-D244-B73F-01ABF984DE97}"/>
              </a:ext>
            </a:extLst>
          </p:cNvPr>
          <p:cNvSpPr txBox="1"/>
          <p:nvPr/>
        </p:nvSpPr>
        <p:spPr>
          <a:xfrm>
            <a:off x="3573366" y="872431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71" name="TextBox 99">
            <a:extLst>
              <a:ext uri="{FF2B5EF4-FFF2-40B4-BE49-F238E27FC236}">
                <a16:creationId xmlns="" xmlns:a16="http://schemas.microsoft.com/office/drawing/2014/main" id="{03006E64-AD5F-D946-90DE-C1FCF39F6113}"/>
              </a:ext>
            </a:extLst>
          </p:cNvPr>
          <p:cNvSpPr txBox="1"/>
          <p:nvPr/>
        </p:nvSpPr>
        <p:spPr>
          <a:xfrm>
            <a:off x="4508449" y="8724315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Unternehmen</a:t>
            </a:r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Berufsbezeichnung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2" name="Oval 100">
            <a:extLst>
              <a:ext uri="{FF2B5EF4-FFF2-40B4-BE49-F238E27FC236}">
                <a16:creationId xmlns="" xmlns:a16="http://schemas.microsoft.com/office/drawing/2014/main" id="{DA989136-4F7F-2644-8241-AD0F6BA83FDB}"/>
              </a:ext>
            </a:extLst>
          </p:cNvPr>
          <p:cNvSpPr/>
          <p:nvPr/>
        </p:nvSpPr>
        <p:spPr>
          <a:xfrm>
            <a:off x="3590628" y="8985925"/>
            <a:ext cx="846386" cy="846386"/>
          </a:xfrm>
          <a:prstGeom prst="ellipse">
            <a:avLst/>
          </a:prstGeom>
          <a:solidFill>
            <a:srgbClr val="333F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274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37</cp:revision>
  <dcterms:created xsi:type="dcterms:W3CDTF">2017-02-16T03:54:32Z</dcterms:created>
  <dcterms:modified xsi:type="dcterms:W3CDTF">2019-02-02T09:58:28Z</dcterms:modified>
</cp:coreProperties>
</file>