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555"/>
    <a:srgbClr val="0CF4B4"/>
    <a:srgbClr val="33CCCC"/>
    <a:srgbClr val="F0B5A0"/>
    <a:srgbClr val="82CDD2"/>
    <a:srgbClr val="88D1D7"/>
    <a:srgbClr val="B1DAE0"/>
    <a:srgbClr val="C9820F"/>
    <a:srgbClr val="A5927E"/>
    <a:srgbClr val="E7A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366631-5363-DC4E-8128-CD8C26A63AB2}" v="14" dt="2018-10-12T09:48:41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114" autoAdjust="0"/>
    <p:restoredTop sz="94570" autoAdjust="0"/>
  </p:normalViewPr>
  <p:slideViewPr>
    <p:cSldViewPr snapToGrid="0">
      <p:cViewPr>
        <p:scale>
          <a:sx n="106" d="100"/>
          <a:sy n="106" d="100"/>
        </p:scale>
        <p:origin x="1350" y="-3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2366631-5363-DC4E-8128-CD8C26A63AB2}"/>
    <pc:docChg chg="custSel modSld">
      <pc:chgData name="Axel Maille" userId="065ad68c099279a8" providerId="LiveId" clId="{B2366631-5363-DC4E-8128-CD8C26A63AB2}" dt="2018-10-12T09:48:46.138" v="269" actId="1076"/>
      <pc:docMkLst>
        <pc:docMk/>
      </pc:docMkLst>
      <pc:sldChg chg="addSp delSp modSp">
        <pc:chgData name="Axel Maille" userId="065ad68c099279a8" providerId="LiveId" clId="{B2366631-5363-DC4E-8128-CD8C26A63AB2}" dt="2018-10-12T09:48:46.138" v="269" actId="1076"/>
        <pc:sldMkLst>
          <pc:docMk/>
          <pc:sldMk cId="2374965228" sldId="257"/>
        </pc:sldMkLst>
        <pc:spChg chg="del mod">
          <ac:chgData name="Axel Maille" userId="065ad68c099279a8" providerId="LiveId" clId="{B2366631-5363-DC4E-8128-CD8C26A63AB2}" dt="2018-10-12T09:48:40.742" v="267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46.801" v="162" actId="6549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0.989" v="101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29.900" v="168" actId="20577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3.194" v="102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32.985" v="169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5.973" v="103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34.585" v="170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57.636" v="104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35.843" v="171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3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43" creationId="{00000000-0000-0000-0000-000000000000}"/>
          </ac:spMkLst>
        </pc:spChg>
        <pc:spChg chg="add">
          <ac:chgData name="Axel Maille" userId="065ad68c099279a8" providerId="LiveId" clId="{B2366631-5363-DC4E-8128-CD8C26A63AB2}" dt="2018-10-12T09:48:41.160" v="268"/>
          <ac:spMkLst>
            <pc:docMk/>
            <pc:sldMk cId="2374965228" sldId="257"/>
            <ac:spMk id="74" creationId="{B2B8CDC6-0147-044C-AB25-88C0BA033E42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8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0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0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0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1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1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1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3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3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3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4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18.348" v="114" actId="1076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44.475" v="173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47.227" v="174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57.668" v="163" actId="1076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25.379" v="126" actId="1076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32.805" v="142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4:33.135" v="97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6:59.124" v="185" actId="20577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03.516" v="194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09.430" v="206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36.393" v="149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13.717" v="213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16.687" v="221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21.772" v="229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5:40.893" v="161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28.037" v="236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32.291" v="243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35.621" v="251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B2366631-5363-DC4E-8128-CD8C26A63AB2}" dt="2018-10-12T09:47:43.833" v="261" actId="20577"/>
          <ac:spMkLst>
            <pc:docMk/>
            <pc:sldMk cId="2374965228" sldId="257"/>
            <ac:spMk id="217" creationId="{00000000-0000-0000-0000-000000000000}"/>
          </ac:spMkLst>
        </pc:spChg>
        <pc:grpChg chg="del">
          <ac:chgData name="Axel Maille" userId="065ad68c099279a8" providerId="LiveId" clId="{B2366631-5363-DC4E-8128-CD8C26A63AB2}" dt="2018-10-12T09:45:07.525" v="105" actId="478"/>
          <ac:grpSpMkLst>
            <pc:docMk/>
            <pc:sldMk cId="2374965228" sldId="257"/>
            <ac:grpSpMk id="2" creationId="{00000000-0000-0000-0000-000000000000}"/>
          </ac:grpSpMkLst>
        </pc:grpChg>
        <pc:picChg chg="add mod modCrop">
          <ac:chgData name="Axel Maille" userId="065ad68c099279a8" providerId="LiveId" clId="{B2366631-5363-DC4E-8128-CD8C26A63AB2}" dt="2018-10-12T09:48:46.138" v="269" actId="1076"/>
          <ac:picMkLst>
            <pc:docMk/>
            <pc:sldMk cId="2374965228" sldId="257"/>
            <ac:picMk id="4" creationId="{EFA35FF3-0CA3-0546-A38A-0E05A9BE67C1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5" creationId="{00000000-0000-0000-0000-000000000000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80" creationId="{00000000-0000-0000-0000-000000000000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82" creationId="{00000000-0000-0000-0000-000000000000}"/>
          </ac:picMkLst>
        </pc:picChg>
        <pc:picChg chg="mod">
          <ac:chgData name="Axel Maille" userId="065ad68c099279a8" providerId="LiveId" clId="{B2366631-5363-DC4E-8128-CD8C26A63AB2}" dt="2018-10-12T09:45:57.668" v="163" actId="1076"/>
          <ac:picMkLst>
            <pc:docMk/>
            <pc:sldMk cId="2374965228" sldId="257"/>
            <ac:picMk id="8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1A25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28350"/>
          <a:stretch/>
        </p:blipFill>
        <p:spPr>
          <a:xfrm flipH="1">
            <a:off x="3257548" y="8393210"/>
            <a:ext cx="4315139" cy="229542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18001" y="316523"/>
            <a:ext cx="6726848" cy="10023231"/>
          </a:xfrm>
          <a:prstGeom prst="rect">
            <a:avLst/>
          </a:prstGeom>
          <a:noFill/>
          <a:ln w="63500">
            <a:solidFill>
              <a:srgbClr val="0CF4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5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780450" y="1615035"/>
            <a:ext cx="150874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0CF4B4"/>
                </a:solidFill>
                <a:cs typeface="Lato" panose="020F0502020204030203" pitchFamily="34" charset="0"/>
              </a:rPr>
              <a:t>BERUFSERFAHRUNGEN </a:t>
            </a:r>
            <a:endParaRPr lang="en-GB" sz="1050" b="1" dirty="0">
              <a:solidFill>
                <a:srgbClr val="0CF4B4"/>
              </a:solidFill>
              <a:cs typeface="Lato" panose="020F050202020403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80450" y="192847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5534" y="1928475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b="1" dirty="0" smtClean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797712" y="2190085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80450" y="3273350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15534" y="3273350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797712" y="3534960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80450" y="4618225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15534" y="4618225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3797712" y="4879835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780450" y="5963101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15534" y="5963101"/>
            <a:ext cx="22652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err="1">
                <a:solidFill>
                  <a:schemeClr val="bg1"/>
                </a:solidFill>
                <a:cs typeface="Lato" panose="020F0502020204030203" pitchFamily="34" charset="0"/>
              </a:rPr>
              <a:t>Unternehmen</a:t>
            </a:r>
            <a:r>
              <a:rPr lang="en-GB" sz="10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GB" sz="1000" i="1" dirty="0" err="1">
                <a:solidFill>
                  <a:schemeClr val="bg1"/>
                </a:solidFill>
                <a:cs typeface="Lato" panose="020F0502020204030203" pitchFamily="34" charset="0"/>
              </a:rPr>
              <a:t>Berufsbezeichnung</a:t>
            </a:r>
            <a:r>
              <a:rPr lang="en-GB" sz="1000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endParaRPr lang="en-GB" sz="1000" i="1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797712" y="6224711"/>
            <a:ext cx="846386" cy="846386"/>
          </a:xfrm>
          <a:prstGeom prst="roundRect">
            <a:avLst/>
          </a:prstGeom>
          <a:solidFill>
            <a:srgbClr val="0CF4B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rgbClr val="1A2555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708" y="4056149"/>
            <a:ext cx="8579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0CF4B4"/>
                </a:solidFill>
                <a:cs typeface="Lato" panose="020F0502020204030203" pitchFamily="34" charset="0"/>
              </a:rPr>
              <a:t>ÜBER MICH </a:t>
            </a:r>
            <a:endParaRPr lang="en-GB" sz="1050" b="1" dirty="0">
              <a:solidFill>
                <a:srgbClr val="0CF4B4"/>
              </a:solidFill>
              <a:cs typeface="Lato" panose="020F050202020403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468" y="4321919"/>
            <a:ext cx="290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   </a:t>
            </a:r>
            <a:r>
              <a:rPr lang="fr-FR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780450" y="7362918"/>
            <a:ext cx="9252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0CF4B4"/>
                </a:solidFill>
                <a:cs typeface="Lato" panose="020F0502020204030203" pitchFamily="34" charset="0"/>
              </a:rPr>
              <a:t>AUSBILDUNG </a:t>
            </a:r>
            <a:endParaRPr lang="en-GB" sz="1000" b="1" dirty="0">
              <a:solidFill>
                <a:srgbClr val="0CF4B4"/>
              </a:solidFill>
              <a:cs typeface="Lato" panose="020F0502020204030203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4511093" y="7692096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Universität</a:t>
            </a:r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 – </a:t>
            </a:r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Grad</a:t>
            </a:r>
            <a:endParaRPr lang="es-ES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780450" y="7692096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511093" y="8381310"/>
            <a:ext cx="25498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Universität</a:t>
            </a:r>
            <a:r>
              <a:rPr lang="es-ES" sz="1000" dirty="0">
                <a:solidFill>
                  <a:schemeClr val="bg1"/>
                </a:solidFill>
                <a:cs typeface="Lato" panose="020F0502020204030203" pitchFamily="34" charset="0"/>
              </a:rPr>
              <a:t> – </a:t>
            </a:r>
            <a:r>
              <a:rPr lang="es-ES" sz="1000" dirty="0" err="1">
                <a:solidFill>
                  <a:schemeClr val="bg1"/>
                </a:solidFill>
                <a:cs typeface="Lato" panose="020F0502020204030203" pitchFamily="34" charset="0"/>
              </a:rPr>
              <a:t>Grad</a:t>
            </a:r>
            <a:endParaRPr lang="es-ES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Lorem</a:t>
            </a:r>
            <a:r>
              <a:rPr lang="fr-FR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780450" y="838131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594708" y="279226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 smtClean="0">
                <a:solidFill>
                  <a:srgbClr val="0CF4B4"/>
                </a:solidFill>
                <a:cs typeface="Lato" panose="020F0502020204030203" pitchFamily="34" charset="0"/>
              </a:rPr>
              <a:t>K</a:t>
            </a:r>
            <a:r>
              <a:rPr lang="en-GB" sz="1050" b="1" dirty="0" smtClean="0">
                <a:solidFill>
                  <a:srgbClr val="0CF4B4"/>
                </a:solidFill>
                <a:cs typeface="Lato" panose="020F0502020204030203" pitchFamily="34" charset="0"/>
              </a:rPr>
              <a:t>ONTAKT</a:t>
            </a:r>
            <a:endParaRPr lang="en-GB" sz="1050" b="1" dirty="0">
              <a:solidFill>
                <a:srgbClr val="0CF4B4"/>
              </a:solidFill>
              <a:cs typeface="Lato" panose="020F0502020204030203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962693" y="3598916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/>
                </a:solidFill>
                <a:cs typeface="Lato" panose="020F0502020204030203" pitchFamily="34" charset="0"/>
              </a:rPr>
              <a:t>12 </a:t>
            </a:r>
            <a:r>
              <a:rPr lang="en-PH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Street Name, </a:t>
            </a:r>
            <a:r>
              <a:rPr lang="en-PH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Berlin</a:t>
            </a:r>
            <a:endParaRPr lang="en-PH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599468" y="5212625"/>
            <a:ext cx="9621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b="1" dirty="0">
                <a:solidFill>
                  <a:srgbClr val="0CF4B4"/>
                </a:solidFill>
                <a:cs typeface="Lato" panose="020F0502020204030203" pitchFamily="34" charset="0"/>
              </a:rPr>
              <a:t>FÄHIGKEITEN </a:t>
            </a:r>
            <a:endParaRPr lang="en-GB" sz="1050" b="1" dirty="0">
              <a:solidFill>
                <a:srgbClr val="0CF4B4"/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604164" y="5576883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Professionelle</a:t>
            </a:r>
            <a:r>
              <a:rPr lang="en-GB" sz="1000" b="1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604164" y="5876965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604164" y="6191349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</a:t>
            </a:r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MySQL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604164" y="650573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GA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604164" y="682011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Ruby On </a:t>
            </a:r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Rails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604164" y="7298516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solidFill>
                  <a:schemeClr val="bg1"/>
                </a:solidFill>
                <a:cs typeface="Lato" panose="020F0502020204030203" pitchFamily="34" charset="0"/>
              </a:rPr>
              <a:t>Sprachen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04164" y="759859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Englisch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604164" y="791298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Französisch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604164" y="822736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Spanisch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604164" y="8680674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Persönlichkeit</a:t>
            </a:r>
            <a:r>
              <a:rPr lang="en-GB" sz="1000" b="1" i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endParaRPr lang="en-GB" sz="10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604164" y="898075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K</a:t>
            </a:r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reativ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604164" y="929514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Ernst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604164" y="960952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Innovator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604164" y="9928121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solidFill>
                  <a:schemeClr val="bg1"/>
                </a:solidFill>
                <a:cs typeface="Lato" panose="020F0502020204030203" pitchFamily="34" charset="0"/>
              </a:rPr>
              <a:t>Organisiert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837183" y="599856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2590800" y="593344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1837183" y="631250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2306148" y="624738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5" name="Straight Connector 104"/>
          <p:cNvCxnSpPr/>
          <p:nvPr/>
        </p:nvCxnSpPr>
        <p:spPr>
          <a:xfrm flipV="1">
            <a:off x="1837183" y="662643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2590800" y="656131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8" name="Straight Connector 107"/>
          <p:cNvCxnSpPr/>
          <p:nvPr/>
        </p:nvCxnSpPr>
        <p:spPr>
          <a:xfrm flipV="1">
            <a:off x="1837183" y="694037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2306148" y="687525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1837183" y="7696274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2590800" y="7631152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1837183" y="8016542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2306148" y="7951420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7" name="Straight Connector 116"/>
          <p:cNvCxnSpPr/>
          <p:nvPr/>
        </p:nvCxnSpPr>
        <p:spPr>
          <a:xfrm flipV="1">
            <a:off x="1837183" y="8336810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2590800" y="8271688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2" name="Straight Connector 131"/>
          <p:cNvCxnSpPr/>
          <p:nvPr/>
        </p:nvCxnSpPr>
        <p:spPr>
          <a:xfrm flipV="1">
            <a:off x="1837183" y="908735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Oval 132"/>
          <p:cNvSpPr/>
          <p:nvPr/>
        </p:nvSpPr>
        <p:spPr>
          <a:xfrm>
            <a:off x="2590800" y="902223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5" name="Straight Connector 134"/>
          <p:cNvCxnSpPr/>
          <p:nvPr/>
        </p:nvCxnSpPr>
        <p:spPr>
          <a:xfrm flipV="1">
            <a:off x="1837183" y="940129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Oval 135"/>
          <p:cNvSpPr/>
          <p:nvPr/>
        </p:nvSpPr>
        <p:spPr>
          <a:xfrm>
            <a:off x="2306148" y="933617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8" name="Straight Connector 137"/>
          <p:cNvCxnSpPr/>
          <p:nvPr/>
        </p:nvCxnSpPr>
        <p:spPr>
          <a:xfrm flipV="1">
            <a:off x="1837183" y="9715228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38"/>
          <p:cNvSpPr/>
          <p:nvPr/>
        </p:nvSpPr>
        <p:spPr>
          <a:xfrm>
            <a:off x="2590800" y="9650106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1" name="Straight Connector 140"/>
          <p:cNvCxnSpPr/>
          <p:nvPr/>
        </p:nvCxnSpPr>
        <p:spPr>
          <a:xfrm flipV="1">
            <a:off x="1837183" y="10029163"/>
            <a:ext cx="1420367" cy="3017"/>
          </a:xfrm>
          <a:prstGeom prst="line">
            <a:avLst/>
          </a:prstGeom>
          <a:ln w="12700">
            <a:solidFill>
              <a:srgbClr val="0CF4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41"/>
          <p:cNvSpPr/>
          <p:nvPr/>
        </p:nvSpPr>
        <p:spPr>
          <a:xfrm>
            <a:off x="2306148" y="9964041"/>
            <a:ext cx="137160" cy="133260"/>
          </a:xfrm>
          <a:prstGeom prst="ellipse">
            <a:avLst/>
          </a:prstGeom>
          <a:solidFill>
            <a:srgbClr val="0CF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81" y="3653032"/>
            <a:ext cx="168487" cy="16848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30" y="3105132"/>
            <a:ext cx="125989" cy="125989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6" y="3468145"/>
            <a:ext cx="144337" cy="1443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80" y="3271670"/>
            <a:ext cx="155926" cy="155926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962693" y="3026539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000 222 444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962693" y="3217331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000 111 333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962693" y="3408123"/>
            <a:ext cx="2410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cs typeface="Lato" panose="020F0502020204030203" pitchFamily="34" charset="0"/>
              </a:rPr>
              <a:t>name@mail.com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EFA35FF3-0CA3-0546-A38A-0E05A9BE67C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96"/>
          <a:stretch/>
        </p:blipFill>
        <p:spPr>
          <a:xfrm>
            <a:off x="550894" y="512769"/>
            <a:ext cx="2088293" cy="2111759"/>
          </a:xfrm>
          <a:prstGeom prst="ellipse">
            <a:avLst/>
          </a:prstGeom>
        </p:spPr>
      </p:pic>
      <p:sp>
        <p:nvSpPr>
          <p:cNvPr id="74" name="TextBox 5">
            <a:extLst>
              <a:ext uri="{FF2B5EF4-FFF2-40B4-BE49-F238E27FC236}">
                <a16:creationId xmlns="" xmlns:a16="http://schemas.microsoft.com/office/drawing/2014/main" id="{B2B8CDC6-0147-044C-AB25-88C0BA033E42}"/>
              </a:ext>
            </a:extLst>
          </p:cNvPr>
          <p:cNvSpPr txBox="1"/>
          <p:nvPr/>
        </p:nvSpPr>
        <p:spPr>
          <a:xfrm>
            <a:off x="2550954" y="168601"/>
            <a:ext cx="45348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0CF4B4"/>
                </a:solidFill>
                <a:cs typeface="Lato Black" panose="020F0A02020204030203" pitchFamily="34" charset="0"/>
              </a:rPr>
              <a:t>Malik</a:t>
            </a:r>
            <a:r>
              <a:rPr lang="en-GB" sz="8000" dirty="0">
                <a:solidFill>
                  <a:srgbClr val="0CF4B4"/>
                </a:solidFill>
                <a:cs typeface="Lato Black" panose="020F0A02020204030203" pitchFamily="34" charset="0"/>
              </a:rPr>
              <a:t> </a:t>
            </a:r>
            <a:r>
              <a:rPr lang="en-GB" sz="7200" dirty="0">
                <a:solidFill>
                  <a:srgbClr val="0CF4B4"/>
                </a:solidFill>
                <a:cs typeface="Lato Black" panose="020F0A02020204030203" pitchFamily="34" charset="0"/>
              </a:rPr>
              <a:t>ABOUJE</a:t>
            </a:r>
          </a:p>
        </p:txBody>
      </p: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190</Words>
  <Application>Microsoft Office PowerPoint</Application>
  <PresentationFormat>Personalizado</PresentationFormat>
  <Paragraphs>56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25</cp:revision>
  <dcterms:created xsi:type="dcterms:W3CDTF">2017-02-16T03:54:32Z</dcterms:created>
  <dcterms:modified xsi:type="dcterms:W3CDTF">2019-02-01T16:31:32Z</dcterms:modified>
</cp:coreProperties>
</file>