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3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90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39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4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7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01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3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9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17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54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3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69C4-FD99-7348-9F6A-31EDFD14366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9A96-AF8B-D74D-8D04-ECE1BA7CEDE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61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782501" cy="21065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3335831"/>
            <a:ext cx="1776879" cy="65701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323442" y="934109"/>
            <a:ext cx="26387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BERUFSERFAHRUNGEN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242468" y="170249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242468" y="276099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242468" y="3889832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749939" y="4010554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749939" y="290385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759919" y="187468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782501" y="122341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04573"/>
              </p:ext>
            </p:extLst>
          </p:nvPr>
        </p:nvGraphicFramePr>
        <p:xfrm>
          <a:off x="3320236" y="1397772"/>
          <a:ext cx="3352720" cy="3280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UNTERNEHMEN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BERUFSBEZEICHNUNG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UNTERNEHMEN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BERUFSBEZEICHNUNG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UNTERNEHMEN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BERUFSBEZEICHNUNG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 rot="16200000">
            <a:off x="-1505895" y="6329875"/>
            <a:ext cx="485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  <a:cs typeface="Calibri"/>
              </a:rPr>
              <a:t>BERUFSBEZEICHNUNG </a:t>
            </a:r>
            <a:endParaRPr lang="fr-FR" sz="28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589779"/>
              </p:ext>
            </p:extLst>
          </p:nvPr>
        </p:nvGraphicFramePr>
        <p:xfrm>
          <a:off x="3388089" y="5307641"/>
          <a:ext cx="3352720" cy="2192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/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 </a:t>
                      </a:r>
                      <a:endParaRPr lang="en-US" sz="1200" b="1" kern="1200" dirty="0" smtClean="0">
                        <a:solidFill>
                          <a:srgbClr val="8CC952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 smtClean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Morbi tristique sapien nec nulla rutrum.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2252448" y="4714244"/>
            <a:ext cx="1572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AUSBILDUNG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252448" y="558713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252448" y="664563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8CC952"/>
                </a:solidFill>
              </a:rPr>
              <a:t>2003 - 2005</a:t>
            </a:r>
            <a:endParaRPr lang="fr-FR" sz="1200" dirty="0">
              <a:solidFill>
                <a:srgbClr val="8CC952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759919" y="678849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769899" y="575932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1792481" y="5108055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35412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3693642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3853187" y="8332569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4017492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77076"/>
              </p:ext>
            </p:extLst>
          </p:nvPr>
        </p:nvGraphicFramePr>
        <p:xfrm>
          <a:off x="1992424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Windows 7 &amp; 8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Word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Excel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1992423" y="7883860"/>
            <a:ext cx="19704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Computerkenntnisse</a:t>
            </a:r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 </a:t>
            </a:r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35412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3693642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0" name="Oval 1"/>
          <p:cNvSpPr>
            <a:spLocks noChangeArrowheads="1"/>
          </p:cNvSpPr>
          <p:nvPr/>
        </p:nvSpPr>
        <p:spPr bwMode="auto">
          <a:xfrm>
            <a:off x="3853187" y="8589744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1"/>
          <p:cNvSpPr>
            <a:spLocks noChangeArrowheads="1"/>
          </p:cNvSpPr>
          <p:nvPr/>
        </p:nvSpPr>
        <p:spPr bwMode="auto">
          <a:xfrm>
            <a:off x="4017492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35412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3693642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3853187" y="8873443"/>
            <a:ext cx="115888" cy="104775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4017492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316233" y="7298736"/>
            <a:ext cx="1608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FÄHIGKEITEN </a:t>
            </a:r>
          </a:p>
        </p:txBody>
      </p:sp>
      <p:cxnSp>
        <p:nvCxnSpPr>
          <p:cNvPr id="78" name="Connecteur droit 77"/>
          <p:cNvCxnSpPr/>
          <p:nvPr/>
        </p:nvCxnSpPr>
        <p:spPr>
          <a:xfrm>
            <a:off x="1749939" y="7692547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61565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1"/>
          <p:cNvSpPr>
            <a:spLocks noChangeArrowheads="1"/>
          </p:cNvSpPr>
          <p:nvPr/>
        </p:nvSpPr>
        <p:spPr bwMode="auto">
          <a:xfrm>
            <a:off x="6308978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6468523" y="8332569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1"/>
          <p:cNvSpPr>
            <a:spLocks noChangeArrowheads="1"/>
          </p:cNvSpPr>
          <p:nvPr/>
        </p:nvSpPr>
        <p:spPr bwMode="auto">
          <a:xfrm>
            <a:off x="6632828" y="8332569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35237"/>
              </p:ext>
            </p:extLst>
          </p:nvPr>
        </p:nvGraphicFramePr>
        <p:xfrm>
          <a:off x="4607760" y="8232557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/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Englisch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Französisch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/>
                          </a:solidFill>
                        </a:rPr>
                        <a:t>Spanisch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4" name="ZoneTexte 83"/>
          <p:cNvSpPr txBox="1"/>
          <p:nvPr/>
        </p:nvSpPr>
        <p:spPr>
          <a:xfrm>
            <a:off x="4628271" y="7883860"/>
            <a:ext cx="107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Sprachen</a:t>
            </a:r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 </a:t>
            </a:r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61565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308978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468523" y="8589744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6632828" y="8589744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61565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0" name="Oval 1"/>
          <p:cNvSpPr>
            <a:spLocks noChangeArrowheads="1"/>
          </p:cNvSpPr>
          <p:nvPr/>
        </p:nvSpPr>
        <p:spPr bwMode="auto">
          <a:xfrm>
            <a:off x="6308978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Oval 1"/>
          <p:cNvSpPr>
            <a:spLocks noChangeArrowheads="1"/>
          </p:cNvSpPr>
          <p:nvPr/>
        </p:nvSpPr>
        <p:spPr bwMode="auto">
          <a:xfrm>
            <a:off x="6468523" y="8873443"/>
            <a:ext cx="115888" cy="104775"/>
          </a:xfrm>
          <a:prstGeom prst="ellipse">
            <a:avLst/>
          </a:prstGeom>
          <a:solidFill>
            <a:schemeClr val="accent6"/>
          </a:solidFill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" name="Oval 1"/>
          <p:cNvSpPr>
            <a:spLocks noChangeArrowheads="1"/>
          </p:cNvSpPr>
          <p:nvPr/>
        </p:nvSpPr>
        <p:spPr bwMode="auto">
          <a:xfrm>
            <a:off x="6632828" y="8873443"/>
            <a:ext cx="115888" cy="104775"/>
          </a:xfrm>
          <a:prstGeom prst="ellips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0" y="-1323"/>
            <a:ext cx="68836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9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78820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978" y="178557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230" y="163331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ZoneTexte 96"/>
          <p:cNvSpPr txBox="1"/>
          <p:nvPr/>
        </p:nvSpPr>
        <p:spPr>
          <a:xfrm>
            <a:off x="531459" y="189255"/>
            <a:ext cx="17802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12 STREET NAME, BERLIN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3416251" y="202170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99" name="ZoneTexte 98"/>
          <p:cNvSpPr txBox="1"/>
          <p:nvPr/>
        </p:nvSpPr>
        <p:spPr>
          <a:xfrm>
            <a:off x="5182875" y="216877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pic>
        <p:nvPicPr>
          <p:cNvPr id="100" name="Image 9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653"/>
            <a:ext cx="1784374" cy="2662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137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Calibri Light</vt:lpstr>
      <vt:lpstr>Cambria</vt:lpstr>
      <vt:lpstr>Candara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13</cp:revision>
  <dcterms:created xsi:type="dcterms:W3CDTF">2016-06-10T11:42:06Z</dcterms:created>
  <dcterms:modified xsi:type="dcterms:W3CDTF">2018-12-27T00:14:01Z</dcterms:modified>
</cp:coreProperties>
</file>