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B5A0"/>
    <a:srgbClr val="82CDD2"/>
    <a:srgbClr val="88D1D7"/>
    <a:srgbClr val="B1DAE0"/>
    <a:srgbClr val="C9820F"/>
    <a:srgbClr val="A5927E"/>
    <a:srgbClr val="E7A61B"/>
    <a:srgbClr val="EFD284"/>
    <a:srgbClr val="8BD2D8"/>
    <a:srgbClr val="B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5FD7C0-C626-3C45-AD82-4C0D8D27E98A}" v="20" dt="2018-10-12T09:24:00.0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6" autoAdjust="0"/>
    <p:restoredTop sz="95324" autoAdjust="0"/>
  </p:normalViewPr>
  <p:slideViewPr>
    <p:cSldViewPr snapToGrid="0">
      <p:cViewPr>
        <p:scale>
          <a:sx n="106" d="100"/>
          <a:sy n="106" d="100"/>
        </p:scale>
        <p:origin x="876" y="-18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175FD7C0-C626-3C45-AD82-4C0D8D27E98A}"/>
    <pc:docChg chg="custSel modSld">
      <pc:chgData name="Axel Maille" userId="065ad68c099279a8" providerId="LiveId" clId="{175FD7C0-C626-3C45-AD82-4C0D8D27E98A}" dt="2018-10-12T09:24:30.842" v="234" actId="1582"/>
      <pc:docMkLst>
        <pc:docMk/>
      </pc:docMkLst>
      <pc:sldChg chg="addSp delSp modSp">
        <pc:chgData name="Axel Maille" userId="065ad68c099279a8" providerId="LiveId" clId="{175FD7C0-C626-3C45-AD82-4C0D8D27E98A}" dt="2018-10-12T09:24:30.842" v="234" actId="1582"/>
        <pc:sldMkLst>
          <pc:docMk/>
          <pc:sldMk cId="2374965228" sldId="257"/>
        </pc:sldMkLst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28.875" v="30" actId="6549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21.803" v="29" actId="207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04.748" v="46" actId="20577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2:24.394" v="219" actId="113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2:28.102" v="220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2:30.351" v="221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2:32.041" v="222"/>
          <ac:spMkLst>
            <pc:docMk/>
            <pc:sldMk cId="2374965228" sldId="257"/>
            <ac:spMk id="31" creationId="{00000000-0000-0000-0000-000000000000}"/>
          </ac:spMkLst>
        </pc:spChg>
        <pc:spChg chg="del mod">
          <ac:chgData name="Axel Maille" userId="065ad68c099279a8" providerId="LiveId" clId="{175FD7C0-C626-3C45-AD82-4C0D8D27E98A}" dt="2018-10-12T09:23:07.546" v="223" actId="478"/>
          <ac:spMkLst>
            <pc:docMk/>
            <pc:sldMk cId="2374965228" sldId="257"/>
            <ac:spMk id="32" creationId="{00000000-0000-0000-0000-000000000000}"/>
          </ac:spMkLst>
        </pc:spChg>
        <pc:spChg chg="del mod">
          <ac:chgData name="Axel Maille" userId="065ad68c099279a8" providerId="LiveId" clId="{175FD7C0-C626-3C45-AD82-4C0D8D27E98A}" dt="2018-10-12T09:23:07.546" v="223" actId="478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39.226" v="87" actId="20577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1:44.124" v="181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1:48.105" v="182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40.449" v="32" actId="207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55.457" v="44" actId="1076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29.060" v="78" actId="20577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48.143" v="88" actId="6549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34.243" v="104" actId="20577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42.432" v="113" actId="20577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16.708" v="50" actId="20577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46.010" v="120" actId="20577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49.093" v="127" actId="20577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52.614" v="135" actId="20577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9:22.242" v="62" actId="20577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0:57.625" v="142" actId="20577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1:01.860" v="149" actId="20577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1:06.226" v="157" actId="20577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21:20.265" v="178" actId="20577"/>
          <ac:spMkLst>
            <pc:docMk/>
            <pc:sldMk cId="2374965228" sldId="257"/>
            <ac:spMk id="21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1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2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3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8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2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2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5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38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0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1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3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4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6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7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49" creationId="{00000000-0000-0000-0000-000000000000}"/>
          </ac:spMkLst>
        </pc:spChg>
        <pc:spChg chg="mod">
          <ac:chgData name="Axel Maille" userId="065ad68c099279a8" providerId="LiveId" clId="{175FD7C0-C626-3C45-AD82-4C0D8D27E98A}" dt="2018-10-12T09:18:06.609" v="27" actId="2711"/>
          <ac:spMkLst>
            <pc:docMk/>
            <pc:sldMk cId="2374965228" sldId="257"/>
            <ac:spMk id="250" creationId="{00000000-0000-0000-0000-000000000000}"/>
          </ac:spMkLst>
        </pc:spChg>
        <pc:grpChg chg="mod">
          <ac:chgData name="Axel Maille" userId="065ad68c099279a8" providerId="LiveId" clId="{175FD7C0-C626-3C45-AD82-4C0D8D27E98A}" dt="2018-10-12T09:22:07.752" v="214"/>
          <ac:grpSpMkLst>
            <pc:docMk/>
            <pc:sldMk cId="2374965228" sldId="257"/>
            <ac:grpSpMk id="2" creationId="{00000000-0000-0000-0000-000000000000}"/>
          </ac:grpSpMkLst>
        </pc:grpChg>
        <pc:grpChg chg="mod">
          <ac:chgData name="Axel Maille" userId="065ad68c099279a8" providerId="LiveId" clId="{175FD7C0-C626-3C45-AD82-4C0D8D27E98A}" dt="2018-10-12T09:18:38.608" v="31"/>
          <ac:grpSpMkLst>
            <pc:docMk/>
            <pc:sldMk cId="2374965228" sldId="257"/>
            <ac:grpSpMk id="35" creationId="{00000000-0000-0000-0000-000000000000}"/>
          </ac:grpSpMkLst>
        </pc:grpChg>
        <pc:grpChg chg="mod">
          <ac:chgData name="Axel Maille" userId="065ad68c099279a8" providerId="LiveId" clId="{175FD7C0-C626-3C45-AD82-4C0D8D27E98A}" dt="2018-10-12T09:18:16.728" v="28"/>
          <ac:grpSpMkLst>
            <pc:docMk/>
            <pc:sldMk cId="2374965228" sldId="257"/>
            <ac:grpSpMk id="36" creationId="{00000000-0000-0000-0000-000000000000}"/>
          </ac:grpSpMkLst>
        </pc:grpChg>
        <pc:picChg chg="add mod modCrop">
          <ac:chgData name="Axel Maille" userId="065ad68c099279a8" providerId="LiveId" clId="{175FD7C0-C626-3C45-AD82-4C0D8D27E98A}" dt="2018-10-12T09:24:30.842" v="234" actId="1582"/>
          <ac:picMkLst>
            <pc:docMk/>
            <pc:sldMk cId="2374965228" sldId="257"/>
            <ac:picMk id="4" creationId="{79204336-FA1F-3E49-B2F6-554EEE0ADA7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65" r="74808"/>
          <a:stretch/>
        </p:blipFill>
        <p:spPr>
          <a:xfrm>
            <a:off x="-71435" y="-7670"/>
            <a:ext cx="762367" cy="1069630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811702" y="38454"/>
            <a:ext cx="528054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>
                <a:solidFill>
                  <a:srgbClr val="82CDD2"/>
                </a:solidFill>
                <a:cs typeface="Lato Black" panose="020F0A02020204030203" pitchFamily="34" charset="0"/>
              </a:rPr>
              <a:t>Christophe</a:t>
            </a:r>
            <a:r>
              <a:rPr lang="en-GB" sz="7200" dirty="0">
                <a:solidFill>
                  <a:srgbClr val="82CDD2"/>
                </a:solidFill>
                <a:cs typeface="Lato Black" panose="020F0A02020204030203" pitchFamily="34" charset="0"/>
              </a:rPr>
              <a:t> LION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51076" y="2760889"/>
            <a:ext cx="15087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F0B5A0"/>
                </a:solidFill>
                <a:cs typeface="Lato" panose="020F0502020204030203" pitchFamily="34" charset="0"/>
              </a:rPr>
              <a:t>BERUFSERFAHRUNGEN 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3860602" y="3105989"/>
            <a:ext cx="3464340" cy="5142622"/>
            <a:chOff x="3179716" y="2991923"/>
            <a:chExt cx="3464340" cy="5142622"/>
          </a:xfrm>
        </p:grpSpPr>
        <p:sp>
          <p:nvSpPr>
            <p:cNvPr id="15" name="TextBox 14"/>
            <p:cNvSpPr txBox="1"/>
            <p:nvPr/>
          </p:nvSpPr>
          <p:spPr>
            <a:xfrm>
              <a:off x="3179716" y="2991923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114800" y="2991923"/>
              <a:ext cx="25292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cs typeface="Lato" panose="020F0502020204030203" pitchFamily="34" charset="0"/>
                </a:rPr>
                <a:t>Unternehmen</a:t>
              </a:r>
              <a:r>
                <a:rPr lang="en-GB" sz="1000" b="1" dirty="0">
                  <a:cs typeface="Lato" panose="020F0502020204030203" pitchFamily="34" charset="0"/>
                </a:rPr>
                <a:t> </a:t>
              </a:r>
              <a:endParaRPr lang="en-GB" sz="1000" b="1" dirty="0" smtClean="0">
                <a:cs typeface="Lato" panose="020F0502020204030203" pitchFamily="34" charset="0"/>
              </a:endParaRPr>
            </a:p>
            <a:p>
              <a:r>
                <a:rPr lang="en-GB" sz="1000" i="1" dirty="0" err="1">
                  <a:cs typeface="Lato" panose="020F0502020204030203" pitchFamily="34" charset="0"/>
                </a:rPr>
                <a:t>Berufsbezeichnung</a:t>
              </a:r>
              <a:r>
                <a:rPr lang="en-GB" sz="1000" i="1" dirty="0">
                  <a:cs typeface="Lato" panose="020F0502020204030203" pitchFamily="34" charset="0"/>
                </a:rPr>
                <a:t> </a:t>
              </a:r>
              <a:endParaRPr lang="en-GB" sz="1000" i="1" dirty="0" smtClean="0"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10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ipsum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dolor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sit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amet</a:t>
              </a:r>
              <a:r>
                <a:rPr lang="fr-FR" sz="1000" dirty="0" smtClean="0">
                  <a:ea typeface="Lato" charset="0"/>
                  <a:cs typeface="Lato" charset="0"/>
                </a:rPr>
                <a:t>,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consectetur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adipiscing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elit</a:t>
              </a:r>
              <a:r>
                <a:rPr lang="fr-FR" sz="1000" dirty="0" smtClean="0">
                  <a:ea typeface="Lato" charset="0"/>
                  <a:cs typeface="Lato" charset="0"/>
                </a:rPr>
                <a:t>.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Morbi</a:t>
              </a:r>
              <a:r>
                <a:rPr lang="fr-FR" sz="1000" dirty="0" smtClean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sapien</a:t>
              </a:r>
              <a:r>
                <a:rPr lang="fr-FR" sz="1000" dirty="0" smtClean="0">
                  <a:ea typeface="Lato" charset="0"/>
                  <a:cs typeface="Lato" charset="0"/>
                </a:rPr>
                <a:t> nec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nulla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rutrum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imperdiet</a:t>
              </a:r>
              <a:r>
                <a:rPr lang="fr-FR" sz="1000" dirty="0" smtClean="0">
                  <a:ea typeface="Lato" charset="0"/>
                  <a:cs typeface="Lato" charset="0"/>
                </a:rPr>
                <a:t>.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Nullam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faucibus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augue</a:t>
              </a:r>
              <a:r>
                <a:rPr lang="fr-FR" sz="1000" dirty="0" smtClean="0">
                  <a:ea typeface="Lato" charset="0"/>
                  <a:cs typeface="Lato" charset="0"/>
                </a:rPr>
                <a:t> id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velit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luctus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 smtClean="0">
                  <a:ea typeface="Lato" charset="0"/>
                  <a:cs typeface="Lato" charset="0"/>
                </a:rPr>
                <a:t>maximus</a:t>
              </a:r>
              <a:r>
                <a:rPr lang="fr-FR" sz="1000" dirty="0" smtClean="0">
                  <a:ea typeface="Lato" charset="0"/>
                  <a:cs typeface="Lato" charset="0"/>
                </a:rPr>
                <a:t>. </a:t>
              </a:r>
              <a:endParaRPr lang="fr-FR" sz="1000" dirty="0">
                <a:ea typeface="Lato" charset="0"/>
                <a:cs typeface="Lato" charset="0"/>
              </a:endParaRPr>
            </a:p>
          </p:txBody>
        </p:sp>
        <p:sp>
          <p:nvSpPr>
            <p:cNvPr id="14" name="Oval 13"/>
            <p:cNvSpPr/>
            <p:nvPr/>
          </p:nvSpPr>
          <p:spPr>
            <a:xfrm>
              <a:off x="3196978" y="3253533"/>
              <a:ext cx="846386" cy="846386"/>
            </a:xfrm>
            <a:prstGeom prst="ellipse">
              <a:avLst/>
            </a:prstGeom>
            <a:solidFill>
              <a:srgbClr val="F0B5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700" dirty="0" smtClean="0">
                  <a:solidFill>
                    <a:schemeClr val="bg1"/>
                  </a:solidFill>
                </a:rPr>
                <a:t>UNTERNEHMEN</a:t>
              </a:r>
              <a:endParaRPr lang="en-GB" sz="700" dirty="0">
                <a:solidFill>
                  <a:schemeClr val="bg1"/>
                </a:solidFill>
              </a:endParaRPr>
            </a:p>
            <a:p>
              <a:pPr algn="ctr"/>
              <a:r>
                <a:rPr lang="en-GB" sz="700" dirty="0">
                  <a:solidFill>
                    <a:schemeClr val="bg1"/>
                  </a:solidFill>
                </a:rPr>
                <a:t>LOGO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79716" y="4336798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114800" y="4336798"/>
              <a:ext cx="25292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cs typeface="Lato" panose="020F0502020204030203" pitchFamily="34" charset="0"/>
                </a:rPr>
                <a:t>Unternehmen</a:t>
              </a:r>
              <a:r>
                <a:rPr lang="en-GB" sz="1000" b="1" dirty="0"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 err="1">
                  <a:cs typeface="Lato" panose="020F0502020204030203" pitchFamily="34" charset="0"/>
                </a:rPr>
                <a:t>Berufsbezeichnung</a:t>
              </a:r>
              <a:r>
                <a:rPr lang="en-GB" sz="1000" i="1" dirty="0"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19" name="Oval 18"/>
            <p:cNvSpPr/>
            <p:nvPr/>
          </p:nvSpPr>
          <p:spPr>
            <a:xfrm>
              <a:off x="3196978" y="4598408"/>
              <a:ext cx="846386" cy="846386"/>
            </a:xfrm>
            <a:prstGeom prst="ellipse">
              <a:avLst/>
            </a:prstGeom>
            <a:solidFill>
              <a:srgbClr val="F0B5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700" dirty="0">
                  <a:solidFill>
                    <a:schemeClr val="bg1"/>
                  </a:solidFill>
                </a:rPr>
                <a:t>UNTERNEHMEN</a:t>
              </a:r>
            </a:p>
            <a:p>
              <a:pPr algn="ctr"/>
              <a:r>
                <a:rPr lang="en-GB" sz="700" dirty="0" smtClean="0">
                  <a:solidFill>
                    <a:schemeClr val="bg1"/>
                  </a:solidFill>
                </a:rPr>
                <a:t>LOGO</a:t>
              </a:r>
              <a:endParaRPr lang="en-GB" sz="700" dirty="0">
                <a:solidFill>
                  <a:schemeClr val="bg1"/>
                </a:solidFill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179716" y="5681673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114800" y="5681673"/>
              <a:ext cx="25292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cs typeface="Lato" panose="020F0502020204030203" pitchFamily="34" charset="0"/>
                </a:rPr>
                <a:t>Unternehmen</a:t>
              </a:r>
              <a:r>
                <a:rPr lang="en-GB" sz="1000" b="1" dirty="0"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 err="1">
                  <a:cs typeface="Lato" panose="020F0502020204030203" pitchFamily="34" charset="0"/>
                </a:rPr>
                <a:t>Berufsbezeichnung</a:t>
              </a:r>
              <a:r>
                <a:rPr lang="en-GB" sz="1000" i="1" dirty="0"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3196978" y="5943283"/>
              <a:ext cx="846386" cy="846386"/>
            </a:xfrm>
            <a:prstGeom prst="ellipse">
              <a:avLst/>
            </a:prstGeom>
            <a:solidFill>
              <a:srgbClr val="F0B5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700" dirty="0">
                  <a:solidFill>
                    <a:schemeClr val="bg1"/>
                  </a:solidFill>
                </a:rPr>
                <a:t>UNTERNEHMEN</a:t>
              </a:r>
            </a:p>
            <a:p>
              <a:pPr algn="ctr"/>
              <a:r>
                <a:rPr lang="en-GB" sz="700" dirty="0" smtClean="0">
                  <a:solidFill>
                    <a:schemeClr val="bg1"/>
                  </a:solidFill>
                </a:rPr>
                <a:t>LOGO</a:t>
              </a:r>
              <a:endParaRPr lang="en-GB" sz="700" dirty="0">
                <a:solidFill>
                  <a:schemeClr val="bg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179716" y="7026549"/>
              <a:ext cx="1029137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114800" y="7026549"/>
              <a:ext cx="252925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>
                  <a:cs typeface="Lato" panose="020F0502020204030203" pitchFamily="34" charset="0"/>
                </a:rPr>
                <a:t>Unternehmen</a:t>
              </a:r>
              <a:r>
                <a:rPr lang="en-GB" sz="1000" b="1" dirty="0">
                  <a:cs typeface="Lato" panose="020F0502020204030203" pitchFamily="34" charset="0"/>
                </a:rPr>
                <a:t> </a:t>
              </a:r>
            </a:p>
            <a:p>
              <a:r>
                <a:rPr lang="en-GB" sz="1000" i="1" dirty="0" err="1">
                  <a:cs typeface="Lato" panose="020F0502020204030203" pitchFamily="34" charset="0"/>
                </a:rPr>
                <a:t>Berufsbezeichnung</a:t>
              </a:r>
              <a:r>
                <a:rPr lang="en-GB" sz="1000" i="1" dirty="0"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1000" dirty="0" err="1" smtClean="0">
                  <a:ea typeface="Lato" charset="0"/>
                  <a:cs typeface="Lato" charset="0"/>
                </a:rPr>
                <a:t>Lorem</a:t>
              </a:r>
              <a:r>
                <a:rPr lang="fr-FR" sz="1000" dirty="0" smtClean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ipsum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dolor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sit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amet</a:t>
              </a:r>
              <a:r>
                <a:rPr lang="fr-FR" sz="1000" dirty="0">
                  <a:ea typeface="Lato" charset="0"/>
                  <a:cs typeface="Lato" charset="0"/>
                </a:rPr>
                <a:t>, </a:t>
              </a:r>
              <a:r>
                <a:rPr lang="fr-FR" sz="1000" dirty="0" err="1">
                  <a:ea typeface="Lato" charset="0"/>
                  <a:cs typeface="Lato" charset="0"/>
                </a:rPr>
                <a:t>consectetur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adipiscing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elit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Morbi</a:t>
              </a:r>
              <a:r>
                <a:rPr lang="fr-FR" sz="1000" dirty="0">
                  <a:ea typeface="Lato" charset="0"/>
                  <a:cs typeface="Lato" charset="0"/>
                </a:rPr>
                <a:t> tristique </a:t>
              </a:r>
              <a:r>
                <a:rPr lang="fr-FR" sz="1000" dirty="0" err="1">
                  <a:ea typeface="Lato" charset="0"/>
                  <a:cs typeface="Lato" charset="0"/>
                </a:rPr>
                <a:t>sapien</a:t>
              </a:r>
              <a:r>
                <a:rPr lang="fr-FR" sz="1000" dirty="0">
                  <a:ea typeface="Lato" charset="0"/>
                  <a:cs typeface="Lato" charset="0"/>
                </a:rPr>
                <a:t> nec </a:t>
              </a:r>
              <a:r>
                <a:rPr lang="fr-FR" sz="1000" dirty="0" err="1">
                  <a:ea typeface="Lato" charset="0"/>
                  <a:cs typeface="Lato" charset="0"/>
                </a:rPr>
                <a:t>nulla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rutrum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imperdiet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  <a:r>
                <a:rPr lang="fr-FR" sz="1000" dirty="0" err="1">
                  <a:ea typeface="Lato" charset="0"/>
                  <a:cs typeface="Lato" charset="0"/>
                </a:rPr>
                <a:t>Nullam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faucibus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augue</a:t>
              </a:r>
              <a:r>
                <a:rPr lang="fr-FR" sz="1000" dirty="0">
                  <a:ea typeface="Lato" charset="0"/>
                  <a:cs typeface="Lato" charset="0"/>
                </a:rPr>
                <a:t> id </a:t>
              </a:r>
              <a:r>
                <a:rPr lang="fr-FR" sz="1000" dirty="0" err="1">
                  <a:ea typeface="Lato" charset="0"/>
                  <a:cs typeface="Lato" charset="0"/>
                </a:rPr>
                <a:t>velit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luctus</a:t>
              </a:r>
              <a:r>
                <a:rPr lang="fr-FR" sz="1000" dirty="0">
                  <a:ea typeface="Lato" charset="0"/>
                  <a:cs typeface="Lato" charset="0"/>
                </a:rPr>
                <a:t> </a:t>
              </a:r>
              <a:r>
                <a:rPr lang="fr-FR" sz="1000" dirty="0" err="1">
                  <a:ea typeface="Lato" charset="0"/>
                  <a:cs typeface="Lato" charset="0"/>
                </a:rPr>
                <a:t>maximus</a:t>
              </a:r>
              <a:r>
                <a:rPr lang="fr-FR" sz="1000" dirty="0">
                  <a:ea typeface="Lato" charset="0"/>
                  <a:cs typeface="Lato" charset="0"/>
                </a:rPr>
                <a:t>. </a:t>
              </a:r>
            </a:p>
          </p:txBody>
        </p:sp>
        <p:sp>
          <p:nvSpPr>
            <p:cNvPr id="29" name="Oval 28"/>
            <p:cNvSpPr/>
            <p:nvPr/>
          </p:nvSpPr>
          <p:spPr>
            <a:xfrm>
              <a:off x="3196978" y="7288159"/>
              <a:ext cx="846386" cy="846386"/>
            </a:xfrm>
            <a:prstGeom prst="ellipse">
              <a:avLst/>
            </a:prstGeom>
            <a:solidFill>
              <a:srgbClr val="F0B5A0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GB" sz="700" dirty="0">
                  <a:solidFill>
                    <a:schemeClr val="bg1"/>
                  </a:solidFill>
                </a:rPr>
                <a:t>UNTERNEHMEN</a:t>
              </a:r>
            </a:p>
            <a:p>
              <a:pPr algn="ctr"/>
              <a:r>
                <a:rPr lang="en-GB" sz="700" dirty="0" smtClean="0">
                  <a:solidFill>
                    <a:schemeClr val="bg1"/>
                  </a:solidFill>
                </a:rPr>
                <a:t>LOGO</a:t>
              </a:r>
              <a:endParaRPr lang="en-GB" sz="70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3837600" y="1485722"/>
            <a:ext cx="3691630" cy="1015663"/>
            <a:chOff x="801014" y="1485722"/>
            <a:chExt cx="3691630" cy="1015663"/>
          </a:xfrm>
        </p:grpSpPr>
        <p:sp>
          <p:nvSpPr>
            <p:cNvPr id="7" name="TextBox 6"/>
            <p:cNvSpPr txBox="1"/>
            <p:nvPr/>
          </p:nvSpPr>
          <p:spPr>
            <a:xfrm>
              <a:off x="801014" y="1495450"/>
              <a:ext cx="85792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>
                  <a:solidFill>
                    <a:srgbClr val="EFD284"/>
                  </a:solidFill>
                  <a:cs typeface="Lato" panose="020F0502020204030203" pitchFamily="34" charset="0"/>
                </a:rPr>
                <a:t>ÜBER MICH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27767" y="1485722"/>
              <a:ext cx="286487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723900" algn="l"/>
                  <a:tab pos="1447800" algn="l"/>
                  <a:tab pos="2171700" algn="l"/>
                </a:tabLst>
              </a:pPr>
              <a:r>
                <a:rPr lang="fr-FR" sz="1000" dirty="0" err="1">
                  <a:cs typeface="Lato" panose="020F0502020204030203" pitchFamily="34" charset="0"/>
                </a:rPr>
                <a:t>Lorem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dolor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sit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amet</a:t>
              </a:r>
              <a:r>
                <a:rPr lang="fr-FR" sz="1000" dirty="0">
                  <a:cs typeface="Lato" panose="020F0502020204030203" pitchFamily="34" charset="0"/>
                </a:rPr>
                <a:t>, </a:t>
              </a:r>
              <a:r>
                <a:rPr lang="fr-FR" sz="1000" dirty="0" err="1">
                  <a:cs typeface="Lato" panose="020F0502020204030203" pitchFamily="34" charset="0"/>
                </a:rPr>
                <a:t>consectetur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smtClean="0">
                  <a:cs typeface="Lato" panose="020F0502020204030203" pitchFamily="34" charset="0"/>
                </a:rPr>
                <a:t>  </a:t>
              </a:r>
              <a:r>
                <a:rPr lang="fr-FR" sz="1000" dirty="0" err="1" smtClean="0">
                  <a:cs typeface="Lato" panose="020F0502020204030203" pitchFamily="34" charset="0"/>
                </a:rPr>
                <a:t>adipiscing</a:t>
              </a:r>
              <a:r>
                <a:rPr lang="fr-FR" sz="1000" dirty="0" smtClean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elit</a:t>
              </a:r>
              <a:r>
                <a:rPr lang="fr-FR" sz="1000" dirty="0"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cs typeface="Lato" panose="020F0502020204030203" pitchFamily="34" charset="0"/>
                </a:rPr>
                <a:t>Morbi</a:t>
              </a:r>
              <a:r>
                <a:rPr lang="fr-FR" sz="1000" dirty="0">
                  <a:cs typeface="Lato" panose="020F0502020204030203" pitchFamily="34" charset="0"/>
                </a:rPr>
                <a:t> tristique </a:t>
              </a:r>
              <a:r>
                <a:rPr lang="fr-FR" sz="1000" dirty="0" err="1">
                  <a:cs typeface="Lato" panose="020F0502020204030203" pitchFamily="34" charset="0"/>
                </a:rPr>
                <a:t>sapien</a:t>
              </a:r>
              <a:r>
                <a:rPr lang="fr-FR" sz="1000" dirty="0">
                  <a:cs typeface="Lato" panose="020F0502020204030203" pitchFamily="34" charset="0"/>
                </a:rPr>
                <a:t> nec </a:t>
              </a:r>
              <a:r>
                <a:rPr lang="fr-FR" sz="1000" dirty="0" err="1">
                  <a:cs typeface="Lato" panose="020F0502020204030203" pitchFamily="34" charset="0"/>
                </a:rPr>
                <a:t>nulla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rutrum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imperdiet</a:t>
              </a:r>
              <a:r>
                <a:rPr lang="fr-FR" sz="1000" dirty="0"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cs typeface="Lato" panose="020F0502020204030203" pitchFamily="34" charset="0"/>
                </a:rPr>
                <a:t>Nullam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faucibus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augue</a:t>
              </a:r>
              <a:r>
                <a:rPr lang="fr-FR" sz="1000" dirty="0">
                  <a:cs typeface="Lato" panose="020F0502020204030203" pitchFamily="34" charset="0"/>
                </a:rPr>
                <a:t> id </a:t>
              </a:r>
              <a:r>
                <a:rPr lang="fr-FR" sz="1000" dirty="0" err="1">
                  <a:cs typeface="Lato" panose="020F0502020204030203" pitchFamily="34" charset="0"/>
                </a:rPr>
                <a:t>velit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luctus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maximus</a:t>
              </a:r>
              <a:r>
                <a:rPr lang="fr-FR" sz="1000" dirty="0"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cs typeface="Lato" panose="020F0502020204030203" pitchFamily="34" charset="0"/>
                </a:rPr>
                <a:t>Interdum</a:t>
              </a:r>
              <a:r>
                <a:rPr lang="fr-FR" sz="1000" dirty="0">
                  <a:cs typeface="Lato" panose="020F0502020204030203" pitchFamily="34" charset="0"/>
                </a:rPr>
                <a:t> et </a:t>
              </a:r>
              <a:r>
                <a:rPr lang="fr-FR" sz="1000" dirty="0" err="1">
                  <a:cs typeface="Lato" panose="020F0502020204030203" pitchFamily="34" charset="0"/>
                </a:rPr>
                <a:t>malesuada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fames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ac</a:t>
              </a:r>
              <a:r>
                <a:rPr lang="fr-FR" sz="1000" dirty="0">
                  <a:cs typeface="Lato" panose="020F0502020204030203" pitchFamily="34" charset="0"/>
                </a:rPr>
                <a:t> ante </a:t>
              </a:r>
              <a:r>
                <a:rPr lang="fr-FR" sz="1000" dirty="0" err="1">
                  <a:cs typeface="Lato" panose="020F0502020204030203" pitchFamily="34" charset="0"/>
                </a:rPr>
                <a:t>ipsum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>
                  <a:cs typeface="Lato" panose="020F0502020204030203" pitchFamily="34" charset="0"/>
                </a:rPr>
                <a:t>primis</a:t>
              </a:r>
              <a:r>
                <a:rPr lang="fr-FR" sz="1000" dirty="0">
                  <a:cs typeface="Lato" panose="020F0502020204030203" pitchFamily="34" charset="0"/>
                </a:rPr>
                <a:t> in </a:t>
              </a:r>
              <a:r>
                <a:rPr lang="fr-FR" sz="1000" dirty="0" err="1">
                  <a:cs typeface="Lato" panose="020F0502020204030203" pitchFamily="34" charset="0"/>
                </a:rPr>
                <a:t>faucibus</a:t>
              </a:r>
              <a:r>
                <a:rPr lang="fr-FR" sz="1000" dirty="0">
                  <a:cs typeface="Lato" panose="020F0502020204030203" pitchFamily="34" charset="0"/>
                </a:rPr>
                <a:t>. </a:t>
              </a:r>
              <a:r>
                <a:rPr lang="fr-FR" sz="1000" dirty="0" err="1">
                  <a:cs typeface="Lato" panose="020F0502020204030203" pitchFamily="34" charset="0"/>
                </a:rPr>
                <a:t>Etiam</a:t>
              </a:r>
              <a:r>
                <a:rPr lang="fr-FR" sz="1000" dirty="0">
                  <a:cs typeface="Lato" panose="020F0502020204030203" pitchFamily="34" charset="0"/>
                </a:rPr>
                <a:t> bibendum, ante nec </a:t>
              </a:r>
              <a:r>
                <a:rPr lang="fr-FR" sz="1000" dirty="0" err="1">
                  <a:cs typeface="Lato" panose="020F0502020204030203" pitchFamily="34" charset="0"/>
                </a:rPr>
                <a:t>luctus</a:t>
              </a:r>
              <a:r>
                <a:rPr lang="fr-FR" sz="1000" dirty="0">
                  <a:cs typeface="Lato" panose="020F0502020204030203" pitchFamily="34" charset="0"/>
                </a:rPr>
                <a:t> </a:t>
              </a:r>
              <a:r>
                <a:rPr lang="fr-FR" sz="1000" dirty="0" err="1" smtClean="0">
                  <a:cs typeface="Lato" panose="020F0502020204030203" pitchFamily="34" charset="0"/>
                </a:rPr>
                <a:t>posuere</a:t>
              </a:r>
              <a:r>
                <a:rPr lang="fr-FR" sz="1000" dirty="0">
                  <a:cs typeface="Lato" panose="020F0502020204030203" pitchFamily="34" charset="0"/>
                </a:rPr>
                <a:t>.</a:t>
              </a:r>
            </a:p>
          </p:txBody>
        </p:sp>
      </p:grpSp>
      <p:sp>
        <p:nvSpPr>
          <p:cNvPr id="146" name="TextBox 145"/>
          <p:cNvSpPr txBox="1"/>
          <p:nvPr/>
        </p:nvSpPr>
        <p:spPr>
          <a:xfrm>
            <a:off x="3863806" y="8661142"/>
            <a:ext cx="9252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b="1" dirty="0">
                <a:solidFill>
                  <a:srgbClr val="C9820F"/>
                </a:solidFill>
                <a:cs typeface="Lato" panose="020F0502020204030203" pitchFamily="34" charset="0"/>
              </a:rPr>
              <a:t>AUSBILDUNG 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511093" y="8988665"/>
            <a:ext cx="28138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cs typeface="Lato" panose="020F0502020204030203" pitchFamily="34" charset="0"/>
              </a:rPr>
              <a:t>Universität</a:t>
            </a:r>
            <a:r>
              <a:rPr lang="es-ES" sz="1000" dirty="0">
                <a:cs typeface="Lato" panose="020F0502020204030203" pitchFamily="34" charset="0"/>
              </a:rPr>
              <a:t> – </a:t>
            </a:r>
            <a:r>
              <a:rPr lang="es-ES" sz="1000" dirty="0" err="1">
                <a:cs typeface="Lato" panose="020F0502020204030203" pitchFamily="34" charset="0"/>
              </a:rPr>
              <a:t>Grad</a:t>
            </a:r>
            <a:endParaRPr lang="es-ES" sz="1000" dirty="0">
              <a:cs typeface="Lato" panose="020F0502020204030203" pitchFamily="34" charset="0"/>
            </a:endParaRPr>
          </a:p>
          <a:p>
            <a:r>
              <a:rPr lang="fr-FR" sz="1000" dirty="0" err="1" smtClean="0">
                <a:cs typeface="Lato" panose="020F0502020204030203" pitchFamily="34" charset="0"/>
              </a:rPr>
              <a:t>Lorem</a:t>
            </a:r>
            <a:r>
              <a:rPr lang="fr-FR" sz="1000" dirty="0" smtClean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860601" y="898866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511093" y="9672019"/>
            <a:ext cx="281385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cs typeface="Lato" panose="020F0502020204030203" pitchFamily="34" charset="0"/>
              </a:rPr>
              <a:t>Universität</a:t>
            </a:r>
            <a:r>
              <a:rPr lang="es-ES" sz="1000" dirty="0">
                <a:cs typeface="Lato" panose="020F0502020204030203" pitchFamily="34" charset="0"/>
              </a:rPr>
              <a:t> – </a:t>
            </a:r>
            <a:r>
              <a:rPr lang="es-ES" sz="1000" dirty="0" err="1">
                <a:cs typeface="Lato" panose="020F0502020204030203" pitchFamily="34" charset="0"/>
              </a:rPr>
              <a:t>Grad</a:t>
            </a:r>
            <a:endParaRPr lang="es-ES" sz="1000" dirty="0">
              <a:cs typeface="Lato" panose="020F0502020204030203" pitchFamily="34" charset="0"/>
            </a:endParaRPr>
          </a:p>
          <a:p>
            <a:r>
              <a:rPr lang="fr-FR" sz="1000" dirty="0" err="1" smtClean="0">
                <a:cs typeface="Lato" panose="020F0502020204030203" pitchFamily="34" charset="0"/>
              </a:rPr>
              <a:t>Lorem</a:t>
            </a:r>
            <a:r>
              <a:rPr lang="fr-FR" sz="1000" dirty="0" smtClean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ipsum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dolor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sit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amet</a:t>
            </a:r>
            <a:r>
              <a:rPr lang="fr-FR" sz="1000" dirty="0">
                <a:cs typeface="Lato" panose="020F0502020204030203" pitchFamily="34" charset="0"/>
              </a:rPr>
              <a:t>, </a:t>
            </a:r>
            <a:r>
              <a:rPr lang="fr-FR" sz="1000" dirty="0" err="1">
                <a:cs typeface="Lato" panose="020F0502020204030203" pitchFamily="34" charset="0"/>
              </a:rPr>
              <a:t>consectetur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adipiscing</a:t>
            </a:r>
            <a:r>
              <a:rPr lang="fr-FR" sz="1000" dirty="0">
                <a:cs typeface="Lato" panose="020F0502020204030203" pitchFamily="34" charset="0"/>
              </a:rPr>
              <a:t> </a:t>
            </a:r>
            <a:r>
              <a:rPr lang="fr-FR" sz="1000" dirty="0" err="1">
                <a:cs typeface="Lato" panose="020F0502020204030203" pitchFamily="34" charset="0"/>
              </a:rPr>
              <a:t>elit</a:t>
            </a:r>
            <a:r>
              <a:rPr lang="fr-FR" sz="1000" dirty="0">
                <a:cs typeface="Lato" panose="020F0502020204030203" pitchFamily="34" charset="0"/>
              </a:rPr>
              <a:t>. 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860601" y="9672019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cs typeface="Lato" panose="020F0502020204030203" pitchFamily="34" charset="0"/>
              </a:rPr>
              <a:t>2014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731931" y="1495450"/>
            <a:ext cx="2739555" cy="861774"/>
            <a:chOff x="4849476" y="1495450"/>
            <a:chExt cx="2739555" cy="861774"/>
          </a:xfrm>
        </p:grpSpPr>
        <p:sp>
          <p:nvSpPr>
            <p:cNvPr id="201" name="TextBox 200"/>
            <p:cNvSpPr txBox="1"/>
            <p:nvPr/>
          </p:nvSpPr>
          <p:spPr>
            <a:xfrm>
              <a:off x="4849476" y="1495450"/>
              <a:ext cx="728084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 smtClean="0">
                  <a:solidFill>
                    <a:srgbClr val="82CDD2"/>
                  </a:solidFill>
                  <a:cs typeface="Lato" panose="020F0502020204030203" pitchFamily="34" charset="0"/>
                </a:rPr>
                <a:t>KONTAKT</a:t>
              </a:r>
              <a:endParaRPr lang="en-GB" sz="1050" b="1" dirty="0">
                <a:solidFill>
                  <a:srgbClr val="82CDD2"/>
                </a:solidFill>
                <a:cs typeface="Lato" panose="020F0502020204030203" pitchFamily="34" charset="0"/>
              </a:endParaRPr>
            </a:p>
          </p:txBody>
        </p:sp>
        <p:sp>
          <p:nvSpPr>
            <p:cNvPr id="202" name="TextBox 201"/>
            <p:cNvSpPr txBox="1"/>
            <p:nvPr/>
          </p:nvSpPr>
          <p:spPr>
            <a:xfrm>
              <a:off x="5597508" y="1495450"/>
              <a:ext cx="1991523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dirty="0" err="1" smtClean="0">
                  <a:cs typeface="Lato" panose="020F0502020204030203" pitchFamily="34" charset="0"/>
                </a:rPr>
                <a:t>Telefon</a:t>
              </a:r>
              <a:r>
                <a:rPr lang="en-GB" sz="1000" dirty="0" smtClean="0">
                  <a:cs typeface="Lato" panose="020F0502020204030203" pitchFamily="34" charset="0"/>
                </a:rPr>
                <a:t>: 000 111 333</a:t>
              </a:r>
            </a:p>
            <a:p>
              <a:r>
                <a:rPr lang="en-GB" sz="1000" b="1" dirty="0" err="1" smtClean="0">
                  <a:cs typeface="Lato" panose="020F0502020204030203" pitchFamily="34" charset="0"/>
                </a:rPr>
                <a:t>Mobiltelefon</a:t>
              </a:r>
              <a:r>
                <a:rPr lang="en-GB" sz="1000" dirty="0" smtClean="0">
                  <a:cs typeface="Lato" panose="020F0502020204030203" pitchFamily="34" charset="0"/>
                </a:rPr>
                <a:t>: 000 222 444</a:t>
              </a:r>
            </a:p>
            <a:p>
              <a:r>
                <a:rPr lang="en-PH" sz="1000" b="1" dirty="0" err="1" smtClean="0">
                  <a:cs typeface="Lato" panose="020F0502020204030203" pitchFamily="34" charset="0"/>
                </a:rPr>
                <a:t>Adresse</a:t>
              </a:r>
              <a:r>
                <a:rPr lang="en-PH" sz="1000" dirty="0" smtClean="0">
                  <a:cs typeface="Lato" panose="020F0502020204030203" pitchFamily="34" charset="0"/>
                </a:rPr>
                <a:t>: </a:t>
              </a:r>
              <a:r>
                <a:rPr lang="en-PH" sz="1000" dirty="0">
                  <a:cs typeface="Lato" panose="020F0502020204030203" pitchFamily="34" charset="0"/>
                </a:rPr>
                <a:t>12 </a:t>
              </a:r>
              <a:r>
                <a:rPr lang="en-PH" sz="1000" dirty="0" smtClean="0">
                  <a:cs typeface="Lato" panose="020F0502020204030203" pitchFamily="34" charset="0"/>
                </a:rPr>
                <a:t>Street Name</a:t>
              </a:r>
              <a:endParaRPr lang="en-PH" sz="1000" dirty="0">
                <a:cs typeface="Lato" panose="020F0502020204030203" pitchFamily="34" charset="0"/>
              </a:endParaRPr>
            </a:p>
            <a:p>
              <a:r>
                <a:rPr lang="en-PH" sz="1000" dirty="0" smtClean="0">
                  <a:cs typeface="Lato" panose="020F0502020204030203" pitchFamily="34" charset="0"/>
                </a:rPr>
                <a:t>Berlin</a:t>
              </a:r>
            </a:p>
            <a:p>
              <a:r>
                <a:rPr lang="en-PH" sz="1000" b="1" dirty="0" smtClean="0">
                  <a:cs typeface="Lato" panose="020F0502020204030203" pitchFamily="34" charset="0"/>
                </a:rPr>
                <a:t>Email</a:t>
              </a:r>
              <a:r>
                <a:rPr lang="en-PH" sz="1000" dirty="0" smtClean="0">
                  <a:cs typeface="Lato" panose="020F0502020204030203" pitchFamily="34" charset="0"/>
                </a:rPr>
                <a:t>: name@mail.com</a:t>
              </a:r>
              <a:endParaRPr lang="en-PH" sz="1000" dirty="0">
                <a:cs typeface="Lato" panose="020F0502020204030203" pitchFamily="34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707458" y="2760889"/>
            <a:ext cx="2764029" cy="4874319"/>
            <a:chOff x="707458" y="2614261"/>
            <a:chExt cx="2764029" cy="4874319"/>
          </a:xfrm>
        </p:grpSpPr>
        <p:sp>
          <p:nvSpPr>
            <p:cNvPr id="203" name="TextBox 202"/>
            <p:cNvSpPr txBox="1"/>
            <p:nvPr/>
          </p:nvSpPr>
          <p:spPr>
            <a:xfrm>
              <a:off x="707458" y="2614261"/>
              <a:ext cx="96212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50" b="1" dirty="0">
                  <a:solidFill>
                    <a:srgbClr val="8BD2D8"/>
                  </a:solidFill>
                  <a:cs typeface="Lato" panose="020F0502020204030203" pitchFamily="34" charset="0"/>
                </a:rPr>
                <a:t>FÄHIGKEITEN </a:t>
              </a:r>
            </a:p>
          </p:txBody>
        </p:sp>
        <p:sp>
          <p:nvSpPr>
            <p:cNvPr id="204" name="TextBox 203"/>
            <p:cNvSpPr txBox="1"/>
            <p:nvPr/>
          </p:nvSpPr>
          <p:spPr>
            <a:xfrm>
              <a:off x="743864" y="2959361"/>
              <a:ext cx="27276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i="1" dirty="0" err="1">
                  <a:cs typeface="Lato" panose="020F0502020204030203" pitchFamily="34" charset="0"/>
                </a:rPr>
                <a:t>Professionelle</a:t>
              </a:r>
              <a:r>
                <a:rPr lang="en-GB" sz="1000" b="1" i="1" dirty="0">
                  <a:cs typeface="Lato" panose="020F0502020204030203" pitchFamily="34" charset="0"/>
                </a:rPr>
                <a:t> </a:t>
              </a:r>
            </a:p>
          </p:txBody>
        </p:sp>
        <p:sp>
          <p:nvSpPr>
            <p:cNvPr id="205" name="TextBox 204"/>
            <p:cNvSpPr txBox="1"/>
            <p:nvPr/>
          </p:nvSpPr>
          <p:spPr>
            <a:xfrm>
              <a:off x="743864" y="3259443"/>
              <a:ext cx="123301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Microsoft Office</a:t>
              </a:r>
            </a:p>
          </p:txBody>
        </p:sp>
        <p:sp>
          <p:nvSpPr>
            <p:cNvPr id="206" name="TextBox 205"/>
            <p:cNvSpPr txBox="1"/>
            <p:nvPr/>
          </p:nvSpPr>
          <p:spPr>
            <a:xfrm>
              <a:off x="743864" y="3573827"/>
              <a:ext cx="123301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Design</a:t>
              </a:r>
            </a:p>
          </p:txBody>
        </p:sp>
        <p:sp>
          <p:nvSpPr>
            <p:cNvPr id="207" name="TextBox 206"/>
            <p:cNvSpPr txBox="1"/>
            <p:nvPr/>
          </p:nvSpPr>
          <p:spPr>
            <a:xfrm>
              <a:off x="743864" y="3888211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PHP MySQL</a:t>
              </a:r>
            </a:p>
          </p:txBody>
        </p:sp>
        <p:sp>
          <p:nvSpPr>
            <p:cNvPr id="208" name="TextBox 207"/>
            <p:cNvSpPr txBox="1"/>
            <p:nvPr/>
          </p:nvSpPr>
          <p:spPr>
            <a:xfrm>
              <a:off x="743864" y="4202595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>
                  <a:cs typeface="Lato" panose="020F0502020204030203" pitchFamily="34" charset="0"/>
                </a:rPr>
                <a:t>Google GA</a:t>
              </a:r>
            </a:p>
          </p:txBody>
        </p:sp>
        <p:sp>
          <p:nvSpPr>
            <p:cNvPr id="209" name="TextBox 208"/>
            <p:cNvSpPr txBox="1"/>
            <p:nvPr/>
          </p:nvSpPr>
          <p:spPr>
            <a:xfrm>
              <a:off x="743864" y="4617623"/>
              <a:ext cx="27276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i="1" dirty="0" err="1" smtClean="0">
                  <a:cs typeface="Lato" panose="020F0502020204030203" pitchFamily="34" charset="0"/>
                </a:rPr>
                <a:t>Sprachen</a:t>
              </a:r>
              <a:endParaRPr lang="en-GB" sz="1000" b="1" i="1" dirty="0">
                <a:cs typeface="Lato" panose="020F0502020204030203" pitchFamily="34" charset="0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743864" y="4917705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 smtClean="0">
                  <a:cs typeface="Lato" panose="020F0502020204030203" pitchFamily="34" charset="0"/>
                </a:rPr>
                <a:t>Englisch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743864" y="5232089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>
                  <a:cs typeface="Lato" panose="020F0502020204030203" pitchFamily="34" charset="0"/>
                </a:rPr>
                <a:t>Chinesische</a:t>
              </a:r>
              <a:r>
                <a:rPr lang="en-GB" sz="1000" dirty="0">
                  <a:cs typeface="Lato" panose="020F0502020204030203" pitchFamily="34" charset="0"/>
                </a:rPr>
                <a:t> </a:t>
              </a: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743864" y="5546473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 smtClean="0">
                  <a:cs typeface="Lato" panose="020F0502020204030203" pitchFamily="34" charset="0"/>
                </a:rPr>
                <a:t>Spanisch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743864" y="5994912"/>
              <a:ext cx="272762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b="1" i="1" dirty="0" err="1">
                  <a:cs typeface="Lato" panose="020F0502020204030203" pitchFamily="34" charset="0"/>
                </a:rPr>
                <a:t>Persönlichkeit</a:t>
              </a:r>
              <a:r>
                <a:rPr lang="en-GB" sz="1000" b="1" i="1" dirty="0">
                  <a:cs typeface="Lato" panose="020F0502020204030203" pitchFamily="34" charset="0"/>
                </a:rPr>
                <a:t> </a:t>
              </a:r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743864" y="6294994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 smtClean="0">
                  <a:cs typeface="Lato" panose="020F0502020204030203" pitchFamily="34" charset="0"/>
                </a:rPr>
                <a:t>Kreativ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743864" y="6609378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cs typeface="Lato" panose="020F0502020204030203" pitchFamily="34" charset="0"/>
                </a:rPr>
                <a:t>Ernst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43864" y="6923762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smtClean="0">
                  <a:cs typeface="Lato" panose="020F0502020204030203" pitchFamily="34" charset="0"/>
                </a:rPr>
                <a:t>Innovator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sp>
          <p:nvSpPr>
            <p:cNvPr id="217" name="TextBox 216"/>
            <p:cNvSpPr txBox="1"/>
            <p:nvPr/>
          </p:nvSpPr>
          <p:spPr>
            <a:xfrm>
              <a:off x="743864" y="7242359"/>
              <a:ext cx="106783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000" dirty="0" err="1" smtClean="0">
                  <a:cs typeface="Lato" panose="020F0502020204030203" pitchFamily="34" charset="0"/>
                </a:rPr>
                <a:t>Organisiert</a:t>
              </a:r>
              <a:endParaRPr lang="en-GB" sz="1000" dirty="0">
                <a:cs typeface="Lato" panose="020F0502020204030203" pitchFamily="34" charset="0"/>
              </a:endParaRPr>
            </a:p>
          </p:txBody>
        </p:sp>
        <p:grpSp>
          <p:nvGrpSpPr>
            <p:cNvPr id="218" name="Group 217"/>
            <p:cNvGrpSpPr/>
            <p:nvPr/>
          </p:nvGrpSpPr>
          <p:grpSpPr>
            <a:xfrm>
              <a:off x="1930661" y="3327294"/>
              <a:ext cx="1451774" cy="152909"/>
              <a:chOff x="1508453" y="3924725"/>
              <a:chExt cx="1451774" cy="152909"/>
            </a:xfrm>
          </p:grpSpPr>
          <p:sp>
            <p:nvSpPr>
              <p:cNvPr id="219" name="Rectangle 21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20" name="Rectangle 219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1" name="Group 220"/>
            <p:cNvGrpSpPr/>
            <p:nvPr/>
          </p:nvGrpSpPr>
          <p:grpSpPr>
            <a:xfrm>
              <a:off x="1930661" y="3635424"/>
              <a:ext cx="1451774" cy="152909"/>
              <a:chOff x="1508453" y="3924725"/>
              <a:chExt cx="1451774" cy="152909"/>
            </a:xfrm>
          </p:grpSpPr>
          <p:sp>
            <p:nvSpPr>
              <p:cNvPr id="222" name="Rectangle 221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23" name="Rectangle 222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4" name="Group 223"/>
            <p:cNvGrpSpPr/>
            <p:nvPr/>
          </p:nvGrpSpPr>
          <p:grpSpPr>
            <a:xfrm>
              <a:off x="1930661" y="3943554"/>
              <a:ext cx="1451774" cy="152909"/>
              <a:chOff x="1508453" y="3924725"/>
              <a:chExt cx="1451774" cy="152909"/>
            </a:xfrm>
          </p:grpSpPr>
          <p:sp>
            <p:nvSpPr>
              <p:cNvPr id="225" name="Rectangle 224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26" name="Rectangle 225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7" name="Group 226"/>
            <p:cNvGrpSpPr/>
            <p:nvPr/>
          </p:nvGrpSpPr>
          <p:grpSpPr>
            <a:xfrm>
              <a:off x="1930661" y="4251683"/>
              <a:ext cx="1451774" cy="152909"/>
              <a:chOff x="1508453" y="3924725"/>
              <a:chExt cx="1451774" cy="152909"/>
            </a:xfrm>
          </p:grpSpPr>
          <p:sp>
            <p:nvSpPr>
              <p:cNvPr id="228" name="Rectangle 227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29" name="Rectangle 228"/>
              <p:cNvSpPr/>
              <p:nvPr/>
            </p:nvSpPr>
            <p:spPr>
              <a:xfrm>
                <a:off x="1508453" y="3924725"/>
                <a:ext cx="110774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1930661" y="4940324"/>
              <a:ext cx="1451774" cy="152909"/>
              <a:chOff x="1508453" y="3861354"/>
              <a:chExt cx="1451774" cy="152909"/>
            </a:xfrm>
          </p:grpSpPr>
          <p:sp>
            <p:nvSpPr>
              <p:cNvPr id="231" name="Rectangle 230"/>
              <p:cNvSpPr/>
              <p:nvPr/>
            </p:nvSpPr>
            <p:spPr>
              <a:xfrm>
                <a:off x="1508453" y="3861354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32" name="Rectangle 231"/>
              <p:cNvSpPr/>
              <p:nvPr/>
            </p:nvSpPr>
            <p:spPr>
              <a:xfrm>
                <a:off x="1508453" y="3861354"/>
                <a:ext cx="79601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3" name="Group 232"/>
            <p:cNvGrpSpPr/>
            <p:nvPr/>
          </p:nvGrpSpPr>
          <p:grpSpPr>
            <a:xfrm>
              <a:off x="1930661" y="5248454"/>
              <a:ext cx="1451774" cy="152909"/>
              <a:chOff x="1508453" y="3861354"/>
              <a:chExt cx="1451774" cy="152909"/>
            </a:xfrm>
          </p:grpSpPr>
          <p:sp>
            <p:nvSpPr>
              <p:cNvPr id="234" name="Rectangle 233"/>
              <p:cNvSpPr/>
              <p:nvPr/>
            </p:nvSpPr>
            <p:spPr>
              <a:xfrm>
                <a:off x="1508453" y="3861354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35" name="Rectangle 234"/>
              <p:cNvSpPr/>
              <p:nvPr/>
            </p:nvSpPr>
            <p:spPr>
              <a:xfrm>
                <a:off x="1508453" y="3861354"/>
                <a:ext cx="1188656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6" name="Group 235"/>
            <p:cNvGrpSpPr/>
            <p:nvPr/>
          </p:nvGrpSpPr>
          <p:grpSpPr>
            <a:xfrm>
              <a:off x="1930661" y="5556584"/>
              <a:ext cx="1451774" cy="152909"/>
              <a:chOff x="1508453" y="3861354"/>
              <a:chExt cx="1451774" cy="152909"/>
            </a:xfrm>
          </p:grpSpPr>
          <p:sp>
            <p:nvSpPr>
              <p:cNvPr id="237" name="Rectangle 236"/>
              <p:cNvSpPr/>
              <p:nvPr/>
            </p:nvSpPr>
            <p:spPr>
              <a:xfrm>
                <a:off x="1508453" y="3861354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38" name="Rectangle 237"/>
              <p:cNvSpPr/>
              <p:nvPr/>
            </p:nvSpPr>
            <p:spPr>
              <a:xfrm>
                <a:off x="1508453" y="3861354"/>
                <a:ext cx="42829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9" name="Group 238"/>
            <p:cNvGrpSpPr/>
            <p:nvPr/>
          </p:nvGrpSpPr>
          <p:grpSpPr>
            <a:xfrm>
              <a:off x="1930661" y="6358379"/>
              <a:ext cx="1451774" cy="152909"/>
              <a:chOff x="1508453" y="3924725"/>
              <a:chExt cx="1451774" cy="152909"/>
            </a:xfrm>
          </p:grpSpPr>
          <p:sp>
            <p:nvSpPr>
              <p:cNvPr id="240" name="Rectangle 239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41" name="Rectangle 240"/>
              <p:cNvSpPr/>
              <p:nvPr/>
            </p:nvSpPr>
            <p:spPr>
              <a:xfrm>
                <a:off x="1508453" y="3924725"/>
                <a:ext cx="79601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2" name="Group 241"/>
            <p:cNvGrpSpPr/>
            <p:nvPr/>
          </p:nvGrpSpPr>
          <p:grpSpPr>
            <a:xfrm>
              <a:off x="1930661" y="6666509"/>
              <a:ext cx="1451774" cy="152909"/>
              <a:chOff x="1508453" y="3924725"/>
              <a:chExt cx="1451774" cy="152909"/>
            </a:xfrm>
          </p:grpSpPr>
          <p:sp>
            <p:nvSpPr>
              <p:cNvPr id="243" name="Rectangle 242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44" name="Rectangle 243"/>
              <p:cNvSpPr/>
              <p:nvPr/>
            </p:nvSpPr>
            <p:spPr>
              <a:xfrm>
                <a:off x="1508453" y="3924725"/>
                <a:ext cx="1188656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5" name="Group 244"/>
            <p:cNvGrpSpPr/>
            <p:nvPr/>
          </p:nvGrpSpPr>
          <p:grpSpPr>
            <a:xfrm>
              <a:off x="1930661" y="6974639"/>
              <a:ext cx="1451774" cy="152909"/>
              <a:chOff x="1508453" y="3924725"/>
              <a:chExt cx="1451774" cy="152909"/>
            </a:xfrm>
          </p:grpSpPr>
          <p:sp>
            <p:nvSpPr>
              <p:cNvPr id="246" name="Rectangle 245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47" name="Rectangle 246"/>
              <p:cNvSpPr/>
              <p:nvPr/>
            </p:nvSpPr>
            <p:spPr>
              <a:xfrm>
                <a:off x="1508453" y="3924725"/>
                <a:ext cx="42829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48" name="Group 247"/>
            <p:cNvGrpSpPr/>
            <p:nvPr/>
          </p:nvGrpSpPr>
          <p:grpSpPr>
            <a:xfrm>
              <a:off x="1930661" y="7282768"/>
              <a:ext cx="1451774" cy="152909"/>
              <a:chOff x="1508453" y="3924725"/>
              <a:chExt cx="1451774" cy="152909"/>
            </a:xfrm>
          </p:grpSpPr>
          <p:sp>
            <p:nvSpPr>
              <p:cNvPr id="249" name="Rectangle 248"/>
              <p:cNvSpPr/>
              <p:nvPr/>
            </p:nvSpPr>
            <p:spPr>
              <a:xfrm>
                <a:off x="1508453" y="3924725"/>
                <a:ext cx="1451774" cy="152909"/>
              </a:xfrm>
              <a:prstGeom prst="rect">
                <a:avLst/>
              </a:prstGeom>
              <a:noFill/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  <p:sp>
            <p:nvSpPr>
              <p:cNvPr id="250" name="Rectangle 249"/>
              <p:cNvSpPr/>
              <p:nvPr/>
            </p:nvSpPr>
            <p:spPr>
              <a:xfrm>
                <a:off x="1508453" y="3924725"/>
                <a:ext cx="1107747" cy="152909"/>
              </a:xfrm>
              <a:prstGeom prst="rect">
                <a:avLst/>
              </a:prstGeom>
              <a:solidFill>
                <a:srgbClr val="88D1D7"/>
              </a:solidFill>
              <a:ln>
                <a:solidFill>
                  <a:srgbClr val="82CDD2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00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79204336-FA1F-3E49-B2F6-554EEE0ADA7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37"/>
          <a:stretch/>
        </p:blipFill>
        <p:spPr>
          <a:xfrm>
            <a:off x="1144926" y="8174012"/>
            <a:ext cx="1999765" cy="2005244"/>
          </a:xfrm>
          <a:prstGeom prst="ellipse">
            <a:avLst/>
          </a:prstGeom>
          <a:ln w="57150">
            <a:solidFill>
              <a:schemeClr val="bg2"/>
            </a:solidFill>
          </a:ln>
        </p:spPr>
      </p:pic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</TotalTime>
  <Words>250</Words>
  <Application>Microsoft Office PowerPoint</Application>
  <PresentationFormat>Personalizado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14</cp:revision>
  <dcterms:created xsi:type="dcterms:W3CDTF">2017-02-16T03:54:32Z</dcterms:created>
  <dcterms:modified xsi:type="dcterms:W3CDTF">2019-02-06T10:44:07Z</dcterms:modified>
</cp:coreProperties>
</file>