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40"/>
    <p:restoredTop sz="94674"/>
  </p:normalViewPr>
  <p:slideViewPr>
    <p:cSldViewPr snapToGrid="0" snapToObjects="1">
      <p:cViewPr>
        <p:scale>
          <a:sx n="95" d="100"/>
          <a:sy n="95" d="100"/>
        </p:scale>
        <p:origin x="1092" y="-3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5A8-58A8-CE4E-B586-3B2109BC853C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B39B-4FFB-764C-8DB0-3FA62FE4ADD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5A8-58A8-CE4E-B586-3B2109BC853C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B39B-4FFB-764C-8DB0-3FA62FE4ADD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5A8-58A8-CE4E-B586-3B2109BC853C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B39B-4FFB-764C-8DB0-3FA62FE4ADD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5A8-58A8-CE4E-B586-3B2109BC853C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B39B-4FFB-764C-8DB0-3FA62FE4ADD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5A8-58A8-CE4E-B586-3B2109BC853C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B39B-4FFB-764C-8DB0-3FA62FE4ADD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5A8-58A8-CE4E-B586-3B2109BC853C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B39B-4FFB-764C-8DB0-3FA62FE4ADD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5A8-58A8-CE4E-B586-3B2109BC853C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B39B-4FFB-764C-8DB0-3FA62FE4ADD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5A8-58A8-CE4E-B586-3B2109BC853C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B39B-4FFB-764C-8DB0-3FA62FE4ADD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5A8-58A8-CE4E-B586-3B2109BC853C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B39B-4FFB-764C-8DB0-3FA62FE4ADD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5A8-58A8-CE4E-B586-3B2109BC853C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B39B-4FFB-764C-8DB0-3FA62FE4ADD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5A8-58A8-CE4E-B586-3B2109BC853C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B39B-4FFB-764C-8DB0-3FA62FE4ADD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395A8-58A8-CE4E-B586-3B2109BC853C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CB39B-4FFB-764C-8DB0-3FA62FE4ADD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311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7562850" cy="201399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" y="10433467"/>
            <a:ext cx="7562850" cy="25834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ZoneTexte 5"/>
          <p:cNvSpPr txBox="1"/>
          <p:nvPr/>
        </p:nvSpPr>
        <p:spPr>
          <a:xfrm>
            <a:off x="127322" y="127321"/>
            <a:ext cx="50869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 smtClean="0">
                <a:solidFill>
                  <a:schemeClr val="bg1"/>
                </a:solidFill>
              </a:rPr>
              <a:t>Florien JACCOBIN</a:t>
            </a:r>
            <a:endParaRPr lang="fr-FR" sz="5400" dirty="0">
              <a:solidFill>
                <a:schemeClr val="bg1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27322" y="1021320"/>
            <a:ext cx="50257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ac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ante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Etiam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bibendum, ante nec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posuere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odio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enim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semper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tortor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, id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eleifend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mi ante vitae ex. 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60"/>
          <a:stretch/>
        </p:blipFill>
        <p:spPr>
          <a:xfrm>
            <a:off x="5341548" y="127321"/>
            <a:ext cx="2032783" cy="2032965"/>
          </a:xfrm>
          <a:prstGeom prst="ellipse">
            <a:avLst/>
          </a:prstGeom>
          <a:ln>
            <a:solidFill>
              <a:schemeClr val="bg1"/>
            </a:solidFill>
          </a:ln>
        </p:spPr>
      </p:pic>
      <p:sp>
        <p:nvSpPr>
          <p:cNvPr id="8" name="TextBox 8"/>
          <p:cNvSpPr txBox="1"/>
          <p:nvPr/>
        </p:nvSpPr>
        <p:spPr>
          <a:xfrm>
            <a:off x="211433" y="2821168"/>
            <a:ext cx="8840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KONTAKT</a:t>
            </a:r>
            <a:endParaRPr lang="en-GB" sz="1400" b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212396" y="3270815"/>
            <a:ext cx="287263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Telefon</a:t>
            </a:r>
            <a:r>
              <a:rPr lang="en-GB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: 000 111 333</a:t>
            </a:r>
          </a:p>
          <a:p>
            <a:r>
              <a:rPr lang="en-GB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Mobiltelefon</a:t>
            </a:r>
            <a:r>
              <a:rPr lang="en-GB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: 000 222 444</a:t>
            </a:r>
          </a:p>
          <a:p>
            <a:r>
              <a:rPr lang="en-GB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Adresse</a:t>
            </a:r>
            <a:r>
              <a:rPr lang="en-GB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: 12 Street Name</a:t>
            </a:r>
          </a:p>
          <a:p>
            <a:r>
              <a:rPr lang="en-GB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Berlin</a:t>
            </a:r>
          </a:p>
          <a:p>
            <a:r>
              <a:rPr lang="en-GB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Email: name@mail.com</a:t>
            </a:r>
          </a:p>
        </p:txBody>
      </p:sp>
      <p:sp>
        <p:nvSpPr>
          <p:cNvPr id="10" name="TextBox 33"/>
          <p:cNvSpPr txBox="1"/>
          <p:nvPr/>
        </p:nvSpPr>
        <p:spPr>
          <a:xfrm>
            <a:off x="199158" y="4509220"/>
            <a:ext cx="12100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FÄHIGKEITEN </a:t>
            </a:r>
          </a:p>
        </p:txBody>
      </p:sp>
      <p:sp>
        <p:nvSpPr>
          <p:cNvPr id="11" name="TextBox 34"/>
          <p:cNvSpPr txBox="1"/>
          <p:nvPr/>
        </p:nvSpPr>
        <p:spPr>
          <a:xfrm>
            <a:off x="212396" y="4967501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Professionelle</a:t>
            </a:r>
            <a:r>
              <a:rPr lang="en-GB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fähigkeiten</a:t>
            </a:r>
            <a:r>
              <a:rPr lang="en-GB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</a:p>
        </p:txBody>
      </p:sp>
      <p:sp>
        <p:nvSpPr>
          <p:cNvPr id="12" name="TextBox 35"/>
          <p:cNvSpPr txBox="1"/>
          <p:nvPr/>
        </p:nvSpPr>
        <p:spPr>
          <a:xfrm>
            <a:off x="214496" y="5290764"/>
            <a:ext cx="1233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Microsoft Office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3" name="TextBox 36"/>
          <p:cNvSpPr txBox="1"/>
          <p:nvPr/>
        </p:nvSpPr>
        <p:spPr>
          <a:xfrm>
            <a:off x="214496" y="5605148"/>
            <a:ext cx="123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Design &amp; XU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4" name="TextBox 37"/>
          <p:cNvSpPr txBox="1"/>
          <p:nvPr/>
        </p:nvSpPr>
        <p:spPr>
          <a:xfrm>
            <a:off x="214496" y="5919532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PHP MySQL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5" name="TextBox 38"/>
          <p:cNvSpPr txBox="1"/>
          <p:nvPr/>
        </p:nvSpPr>
        <p:spPr>
          <a:xfrm>
            <a:off x="214495" y="6233916"/>
            <a:ext cx="11946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Adds/Analytics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6" name="TextBox 39"/>
          <p:cNvSpPr txBox="1"/>
          <p:nvPr/>
        </p:nvSpPr>
        <p:spPr>
          <a:xfrm>
            <a:off x="212396" y="6757423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Sprachen</a:t>
            </a:r>
            <a:r>
              <a:rPr lang="en-GB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100" b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7" name="TextBox 40"/>
          <p:cNvSpPr txBox="1"/>
          <p:nvPr/>
        </p:nvSpPr>
        <p:spPr>
          <a:xfrm>
            <a:off x="214496" y="7061082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Englisch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8" name="TextBox 41"/>
          <p:cNvSpPr txBox="1"/>
          <p:nvPr/>
        </p:nvSpPr>
        <p:spPr>
          <a:xfrm>
            <a:off x="214496" y="7375466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Italienisch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" name="TextBox 42"/>
          <p:cNvSpPr txBox="1"/>
          <p:nvPr/>
        </p:nvSpPr>
        <p:spPr>
          <a:xfrm>
            <a:off x="214496" y="7689850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Französisch</a:t>
            </a:r>
            <a:r>
              <a:rPr lang="en-GB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</a:p>
        </p:txBody>
      </p:sp>
      <p:sp>
        <p:nvSpPr>
          <p:cNvPr id="20" name="TextBox 43"/>
          <p:cNvSpPr txBox="1"/>
          <p:nvPr/>
        </p:nvSpPr>
        <p:spPr>
          <a:xfrm>
            <a:off x="212396" y="8192317"/>
            <a:ext cx="2335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Persönliche</a:t>
            </a:r>
            <a:r>
              <a:rPr lang="en-GB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fähigkeiten</a:t>
            </a:r>
            <a:r>
              <a:rPr lang="en-GB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</a:p>
        </p:txBody>
      </p:sp>
      <p:sp>
        <p:nvSpPr>
          <p:cNvPr id="21" name="TextBox 44"/>
          <p:cNvSpPr txBox="1"/>
          <p:nvPr/>
        </p:nvSpPr>
        <p:spPr>
          <a:xfrm>
            <a:off x="214495" y="8516323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Kreativ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2" name="TextBox 45"/>
          <p:cNvSpPr txBox="1"/>
          <p:nvPr/>
        </p:nvSpPr>
        <p:spPr>
          <a:xfrm>
            <a:off x="214495" y="8830707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Ernst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3" name="TextBox 46"/>
          <p:cNvSpPr txBox="1"/>
          <p:nvPr/>
        </p:nvSpPr>
        <p:spPr>
          <a:xfrm>
            <a:off x="214495" y="9145091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Innovator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4" name="TextBox 47"/>
          <p:cNvSpPr txBox="1"/>
          <p:nvPr/>
        </p:nvSpPr>
        <p:spPr>
          <a:xfrm>
            <a:off x="214495" y="9463688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Kommunikativ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25" name="Group 50"/>
          <p:cNvGrpSpPr/>
          <p:nvPr/>
        </p:nvGrpSpPr>
        <p:grpSpPr>
          <a:xfrm flipH="1">
            <a:off x="1576208" y="5335550"/>
            <a:ext cx="1451774" cy="152909"/>
            <a:chOff x="1508453" y="3924725"/>
            <a:chExt cx="1451774" cy="152909"/>
          </a:xfrm>
        </p:grpSpPr>
        <p:sp>
          <p:nvSpPr>
            <p:cNvPr id="26" name="Rectangle 25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8" name="Group 51"/>
          <p:cNvGrpSpPr/>
          <p:nvPr/>
        </p:nvGrpSpPr>
        <p:grpSpPr>
          <a:xfrm flipH="1">
            <a:off x="1576208" y="5643680"/>
            <a:ext cx="1451774" cy="152909"/>
            <a:chOff x="1508453" y="3924725"/>
            <a:chExt cx="1451774" cy="152909"/>
          </a:xfrm>
        </p:grpSpPr>
        <p:sp>
          <p:nvSpPr>
            <p:cNvPr id="29" name="Rectangle 28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1" name="Group 54"/>
          <p:cNvGrpSpPr/>
          <p:nvPr/>
        </p:nvGrpSpPr>
        <p:grpSpPr>
          <a:xfrm flipH="1">
            <a:off x="1576208" y="5951810"/>
            <a:ext cx="1451774" cy="152909"/>
            <a:chOff x="1508453" y="3924725"/>
            <a:chExt cx="1451774" cy="152909"/>
          </a:xfrm>
        </p:grpSpPr>
        <p:sp>
          <p:nvSpPr>
            <p:cNvPr id="32" name="Rectangle 31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4" name="Group 57"/>
          <p:cNvGrpSpPr/>
          <p:nvPr/>
        </p:nvGrpSpPr>
        <p:grpSpPr>
          <a:xfrm flipH="1">
            <a:off x="1576208" y="6259939"/>
            <a:ext cx="1451774" cy="152909"/>
            <a:chOff x="1508453" y="3924725"/>
            <a:chExt cx="1451774" cy="152909"/>
          </a:xfrm>
        </p:grpSpPr>
        <p:sp>
          <p:nvSpPr>
            <p:cNvPr id="35" name="Rectangle 34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7" name="Group 61"/>
          <p:cNvGrpSpPr/>
          <p:nvPr/>
        </p:nvGrpSpPr>
        <p:grpSpPr>
          <a:xfrm flipH="1">
            <a:off x="1576208" y="7126251"/>
            <a:ext cx="1451774" cy="152909"/>
            <a:chOff x="1508453" y="3924725"/>
            <a:chExt cx="1451774" cy="152909"/>
          </a:xfrm>
        </p:grpSpPr>
        <p:sp>
          <p:nvSpPr>
            <p:cNvPr id="38" name="Rectangle 37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0" name="Group 64"/>
          <p:cNvGrpSpPr/>
          <p:nvPr/>
        </p:nvGrpSpPr>
        <p:grpSpPr>
          <a:xfrm flipH="1">
            <a:off x="1576208" y="7434381"/>
            <a:ext cx="1451774" cy="152909"/>
            <a:chOff x="1508453" y="3924725"/>
            <a:chExt cx="1451774" cy="152909"/>
          </a:xfrm>
        </p:grpSpPr>
        <p:sp>
          <p:nvSpPr>
            <p:cNvPr id="41" name="Rectangle 40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3" name="Group 67"/>
          <p:cNvGrpSpPr/>
          <p:nvPr/>
        </p:nvGrpSpPr>
        <p:grpSpPr>
          <a:xfrm flipH="1">
            <a:off x="1576208" y="7742511"/>
            <a:ext cx="1451774" cy="152909"/>
            <a:chOff x="1508453" y="3924725"/>
            <a:chExt cx="1451774" cy="152909"/>
          </a:xfrm>
        </p:grpSpPr>
        <p:sp>
          <p:nvSpPr>
            <p:cNvPr id="44" name="Rectangle 43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6" name="Group 73"/>
          <p:cNvGrpSpPr/>
          <p:nvPr/>
        </p:nvGrpSpPr>
        <p:grpSpPr>
          <a:xfrm flipH="1">
            <a:off x="1576208" y="8567508"/>
            <a:ext cx="1451774" cy="152909"/>
            <a:chOff x="1508453" y="3924725"/>
            <a:chExt cx="1451774" cy="152909"/>
          </a:xfrm>
        </p:grpSpPr>
        <p:sp>
          <p:nvSpPr>
            <p:cNvPr id="47" name="Rectangle 46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9" name="Group 76"/>
          <p:cNvGrpSpPr/>
          <p:nvPr/>
        </p:nvGrpSpPr>
        <p:grpSpPr>
          <a:xfrm flipH="1">
            <a:off x="1576208" y="8875638"/>
            <a:ext cx="1451774" cy="152909"/>
            <a:chOff x="1508453" y="3924725"/>
            <a:chExt cx="1451774" cy="152909"/>
          </a:xfrm>
        </p:grpSpPr>
        <p:sp>
          <p:nvSpPr>
            <p:cNvPr id="50" name="Rectangle 49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2" name="Group 79"/>
          <p:cNvGrpSpPr/>
          <p:nvPr/>
        </p:nvGrpSpPr>
        <p:grpSpPr>
          <a:xfrm flipH="1">
            <a:off x="1576208" y="9183768"/>
            <a:ext cx="1451774" cy="152909"/>
            <a:chOff x="1508453" y="3924725"/>
            <a:chExt cx="1451774" cy="152909"/>
          </a:xfrm>
        </p:grpSpPr>
        <p:sp>
          <p:nvSpPr>
            <p:cNvPr id="53" name="Rectangle 52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5" name="Group 82"/>
          <p:cNvGrpSpPr/>
          <p:nvPr/>
        </p:nvGrpSpPr>
        <p:grpSpPr>
          <a:xfrm flipH="1">
            <a:off x="1576208" y="9491897"/>
            <a:ext cx="1451774" cy="152909"/>
            <a:chOff x="1508453" y="3924725"/>
            <a:chExt cx="1451774" cy="152909"/>
          </a:xfrm>
        </p:grpSpPr>
        <p:sp>
          <p:nvSpPr>
            <p:cNvPr id="56" name="Rectangle 55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58" name="Connecteur droit 57"/>
          <p:cNvCxnSpPr/>
          <p:nvPr/>
        </p:nvCxnSpPr>
        <p:spPr>
          <a:xfrm>
            <a:off x="3264404" y="2280213"/>
            <a:ext cx="0" cy="785921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10"/>
          <p:cNvSpPr txBox="1"/>
          <p:nvPr/>
        </p:nvSpPr>
        <p:spPr>
          <a:xfrm>
            <a:off x="3429584" y="2443380"/>
            <a:ext cx="19370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cs typeface="Lato" panose="020F0502020204030203" pitchFamily="34" charset="0"/>
              </a:rPr>
              <a:t>BERUFSERFAHRUNGEN </a:t>
            </a:r>
          </a:p>
        </p:txBody>
      </p:sp>
      <p:grpSp>
        <p:nvGrpSpPr>
          <p:cNvPr id="61" name="Group 11"/>
          <p:cNvGrpSpPr/>
          <p:nvPr/>
        </p:nvGrpSpPr>
        <p:grpSpPr>
          <a:xfrm>
            <a:off x="3429585" y="2788480"/>
            <a:ext cx="4089578" cy="1107996"/>
            <a:chOff x="3318928" y="3690328"/>
            <a:chExt cx="4089578" cy="1107996"/>
          </a:xfrm>
        </p:grpSpPr>
        <p:grpSp>
          <p:nvGrpSpPr>
            <p:cNvPr id="62" name="Group 12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64" name="TextBox 14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>
                    <a:cs typeface="Lato" panose="020F0502020204030203" pitchFamily="34" charset="0"/>
                  </a:rPr>
                  <a:t>2010 </a:t>
                </a:r>
                <a:r>
                  <a:rPr lang="en-GB" sz="1100" dirty="0">
                    <a:cs typeface="Lato" panose="020F0502020204030203" pitchFamily="34" charset="0"/>
                  </a:rPr>
                  <a:t>- </a:t>
                </a:r>
                <a:r>
                  <a:rPr lang="en-GB" sz="1100" dirty="0" smtClean="0">
                    <a:cs typeface="Lato" panose="020F0502020204030203" pitchFamily="34" charset="0"/>
                  </a:rPr>
                  <a:t>2014</a:t>
                </a:r>
                <a:endParaRPr lang="en-GB" sz="1100" dirty="0">
                  <a:cs typeface="Lato" panose="020F0502020204030203" pitchFamily="34" charset="0"/>
                </a:endParaRPr>
              </a:p>
            </p:txBody>
          </p:sp>
          <p:sp>
            <p:nvSpPr>
              <p:cNvPr id="65" name="TextBox 15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err="1">
                    <a:cs typeface="Lato" panose="020F0502020204030203" pitchFamily="34" charset="0"/>
                  </a:rPr>
                  <a:t>Unternehmen</a:t>
                </a:r>
                <a:r>
                  <a:rPr lang="en-GB" sz="1100" dirty="0">
                    <a:cs typeface="Lato" panose="020F0502020204030203" pitchFamily="34" charset="0"/>
                  </a:rPr>
                  <a:t> </a:t>
                </a:r>
              </a:p>
              <a:p>
                <a:r>
                  <a:rPr lang="en-GB" sz="1100" i="1" dirty="0" err="1">
                    <a:cs typeface="Lato" panose="020F0502020204030203" pitchFamily="34" charset="0"/>
                  </a:rPr>
                  <a:t>Berufsbezeichnung</a:t>
                </a:r>
                <a:r>
                  <a:rPr lang="en-GB" sz="1100" i="1" dirty="0">
                    <a:cs typeface="Lato" panose="020F0502020204030203" pitchFamily="34" charset="0"/>
                  </a:rPr>
                  <a:t> </a:t>
                </a:r>
              </a:p>
              <a:p>
                <a:pPr defTabSz="685800">
                  <a:defRPr/>
                </a:pPr>
                <a:r>
                  <a:rPr lang="fr-FR" sz="1100" dirty="0" err="1" smtClean="0">
                    <a:ea typeface="Lato" charset="0"/>
                    <a:cs typeface="Lato" charset="0"/>
                  </a:rPr>
                  <a:t>Lorem</a:t>
                </a:r>
                <a:r>
                  <a:rPr lang="fr-FR" sz="1100" dirty="0" smtClean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ipsum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dolor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sit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amet</a:t>
                </a:r>
                <a:r>
                  <a:rPr lang="fr-FR" sz="1100" dirty="0">
                    <a:ea typeface="Lato" charset="0"/>
                    <a:cs typeface="Lato" charset="0"/>
                  </a:rPr>
                  <a:t>,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consectetur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adipiscing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elit</a:t>
                </a:r>
                <a:r>
                  <a:rPr lang="fr-FR" sz="1100" dirty="0"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Morbi</a:t>
                </a:r>
                <a:r>
                  <a:rPr lang="fr-FR" sz="1100" dirty="0">
                    <a:ea typeface="Lato" charset="0"/>
                    <a:cs typeface="Lato" charset="0"/>
                  </a:rPr>
                  <a:t> tristique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sapien</a:t>
                </a:r>
                <a:r>
                  <a:rPr lang="fr-FR" sz="1100" dirty="0">
                    <a:ea typeface="Lato" charset="0"/>
                    <a:cs typeface="Lato" charset="0"/>
                  </a:rPr>
                  <a:t> nec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nulla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rutrum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imperdiet</a:t>
                </a:r>
                <a:r>
                  <a:rPr lang="fr-FR" sz="1100" dirty="0"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Nullam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faucibus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augue</a:t>
                </a:r>
                <a:r>
                  <a:rPr lang="fr-FR" sz="1100" dirty="0">
                    <a:ea typeface="Lato" charset="0"/>
                    <a:cs typeface="Lato" charset="0"/>
                  </a:rPr>
                  <a:t> id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velit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luctus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maximus</a:t>
                </a:r>
                <a:r>
                  <a:rPr lang="fr-FR" sz="1100" dirty="0"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63" name="Oval 13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700" dirty="0">
                  <a:solidFill>
                    <a:schemeClr val="bg1"/>
                  </a:solidFill>
                </a:rPr>
                <a:t>UNTERNEHMEN </a:t>
              </a:r>
              <a:endParaRPr lang="en-GB" sz="7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GB" sz="700" dirty="0" smtClean="0">
                  <a:solidFill>
                    <a:schemeClr val="bg1"/>
                  </a:solidFill>
                </a:rPr>
                <a:t>LOGO</a:t>
              </a:r>
              <a:endParaRPr lang="en-GB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6" name="Group 16"/>
          <p:cNvGrpSpPr/>
          <p:nvPr/>
        </p:nvGrpSpPr>
        <p:grpSpPr>
          <a:xfrm>
            <a:off x="3429585" y="4133355"/>
            <a:ext cx="4089578" cy="1107996"/>
            <a:chOff x="3318928" y="3690328"/>
            <a:chExt cx="4089578" cy="1107996"/>
          </a:xfrm>
        </p:grpSpPr>
        <p:grpSp>
          <p:nvGrpSpPr>
            <p:cNvPr id="67" name="Group 17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69" name="TextBox 19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>
                    <a:cs typeface="Lato" panose="020F0502020204030203" pitchFamily="34" charset="0"/>
                  </a:rPr>
                  <a:t>2010 </a:t>
                </a:r>
                <a:r>
                  <a:rPr lang="en-GB" sz="1100" dirty="0">
                    <a:cs typeface="Lato" panose="020F0502020204030203" pitchFamily="34" charset="0"/>
                  </a:rPr>
                  <a:t>- </a:t>
                </a:r>
                <a:r>
                  <a:rPr lang="en-GB" sz="1100" dirty="0" smtClean="0">
                    <a:cs typeface="Lato" panose="020F0502020204030203" pitchFamily="34" charset="0"/>
                  </a:rPr>
                  <a:t>2014</a:t>
                </a:r>
                <a:endParaRPr lang="en-GB" sz="1100" dirty="0">
                  <a:cs typeface="Lato" panose="020F0502020204030203" pitchFamily="34" charset="0"/>
                </a:endParaRPr>
              </a:p>
            </p:txBody>
          </p:sp>
          <p:sp>
            <p:nvSpPr>
              <p:cNvPr id="70" name="TextBox 20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err="1">
                    <a:cs typeface="Lato" panose="020F0502020204030203" pitchFamily="34" charset="0"/>
                  </a:rPr>
                  <a:t>Unternehmen</a:t>
                </a:r>
                <a:r>
                  <a:rPr lang="en-GB" sz="1100" dirty="0">
                    <a:cs typeface="Lato" panose="020F0502020204030203" pitchFamily="34" charset="0"/>
                  </a:rPr>
                  <a:t> </a:t>
                </a:r>
              </a:p>
              <a:p>
                <a:r>
                  <a:rPr lang="en-GB" sz="1100" i="1" dirty="0" err="1">
                    <a:cs typeface="Lato" panose="020F0502020204030203" pitchFamily="34" charset="0"/>
                  </a:rPr>
                  <a:t>Berufsbezeichnung</a:t>
                </a:r>
                <a:r>
                  <a:rPr lang="en-GB" sz="1100" i="1" dirty="0">
                    <a:cs typeface="Lato" panose="020F0502020204030203" pitchFamily="34" charset="0"/>
                  </a:rPr>
                  <a:t> </a:t>
                </a:r>
              </a:p>
              <a:p>
                <a:pPr defTabSz="685800">
                  <a:defRPr/>
                </a:pPr>
                <a:r>
                  <a:rPr lang="fr-FR" sz="1100" dirty="0" err="1" smtClean="0">
                    <a:ea typeface="Lato" charset="0"/>
                    <a:cs typeface="Lato" charset="0"/>
                  </a:rPr>
                  <a:t>Lorem</a:t>
                </a:r>
                <a:r>
                  <a:rPr lang="fr-FR" sz="1100" dirty="0" smtClean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ipsum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dolor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sit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amet</a:t>
                </a:r>
                <a:r>
                  <a:rPr lang="fr-FR" sz="1100" dirty="0">
                    <a:ea typeface="Lato" charset="0"/>
                    <a:cs typeface="Lato" charset="0"/>
                  </a:rPr>
                  <a:t>,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consectetur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adipiscing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elit</a:t>
                </a:r>
                <a:r>
                  <a:rPr lang="fr-FR" sz="1100" dirty="0"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Morbi</a:t>
                </a:r>
                <a:r>
                  <a:rPr lang="fr-FR" sz="1100" dirty="0">
                    <a:ea typeface="Lato" charset="0"/>
                    <a:cs typeface="Lato" charset="0"/>
                  </a:rPr>
                  <a:t> tristique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sapien</a:t>
                </a:r>
                <a:r>
                  <a:rPr lang="fr-FR" sz="1100" dirty="0">
                    <a:ea typeface="Lato" charset="0"/>
                    <a:cs typeface="Lato" charset="0"/>
                  </a:rPr>
                  <a:t> nec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nulla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rutrum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imperdiet</a:t>
                </a:r>
                <a:r>
                  <a:rPr lang="fr-FR" sz="1100" dirty="0"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Nullam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faucibus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augue</a:t>
                </a:r>
                <a:r>
                  <a:rPr lang="fr-FR" sz="1100" dirty="0">
                    <a:ea typeface="Lato" charset="0"/>
                    <a:cs typeface="Lato" charset="0"/>
                  </a:rPr>
                  <a:t> id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velit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luctus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maximus</a:t>
                </a:r>
                <a:r>
                  <a:rPr lang="fr-FR" sz="1100" dirty="0"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68" name="Oval 18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700" dirty="0">
                  <a:solidFill>
                    <a:schemeClr val="bg1"/>
                  </a:solidFill>
                </a:rPr>
                <a:t>UNTERNEHMEN </a:t>
              </a:r>
            </a:p>
            <a:p>
              <a:pPr algn="ctr"/>
              <a:r>
                <a:rPr lang="en-GB" sz="700" dirty="0" smtClean="0">
                  <a:solidFill>
                    <a:schemeClr val="bg1"/>
                  </a:solidFill>
                </a:rPr>
                <a:t>LOGO</a:t>
              </a:r>
              <a:endParaRPr lang="en-GB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1" name="Group 21"/>
          <p:cNvGrpSpPr/>
          <p:nvPr/>
        </p:nvGrpSpPr>
        <p:grpSpPr>
          <a:xfrm>
            <a:off x="3429585" y="5478230"/>
            <a:ext cx="4089578" cy="1107996"/>
            <a:chOff x="3318928" y="3690328"/>
            <a:chExt cx="4089578" cy="1107996"/>
          </a:xfrm>
        </p:grpSpPr>
        <p:grpSp>
          <p:nvGrpSpPr>
            <p:cNvPr id="72" name="Group 22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74" name="TextBox 24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>
                    <a:cs typeface="Lato" panose="020F0502020204030203" pitchFamily="34" charset="0"/>
                  </a:rPr>
                  <a:t>2010 </a:t>
                </a:r>
                <a:r>
                  <a:rPr lang="en-GB" sz="1100" dirty="0">
                    <a:cs typeface="Lato" panose="020F0502020204030203" pitchFamily="34" charset="0"/>
                  </a:rPr>
                  <a:t>- </a:t>
                </a:r>
                <a:r>
                  <a:rPr lang="en-GB" sz="1100" dirty="0" smtClean="0">
                    <a:cs typeface="Lato" panose="020F0502020204030203" pitchFamily="34" charset="0"/>
                  </a:rPr>
                  <a:t>2014</a:t>
                </a:r>
                <a:endParaRPr lang="en-GB" sz="1100" dirty="0">
                  <a:cs typeface="Lato" panose="020F0502020204030203" pitchFamily="34" charset="0"/>
                </a:endParaRPr>
              </a:p>
            </p:txBody>
          </p:sp>
          <p:sp>
            <p:nvSpPr>
              <p:cNvPr id="75" name="TextBox 25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err="1">
                    <a:cs typeface="Lato" panose="020F0502020204030203" pitchFamily="34" charset="0"/>
                  </a:rPr>
                  <a:t>Unternehmen</a:t>
                </a:r>
                <a:r>
                  <a:rPr lang="en-GB" sz="1100" dirty="0">
                    <a:cs typeface="Lato" panose="020F0502020204030203" pitchFamily="34" charset="0"/>
                  </a:rPr>
                  <a:t> </a:t>
                </a:r>
              </a:p>
              <a:p>
                <a:r>
                  <a:rPr lang="en-GB" sz="1100" i="1" dirty="0" err="1">
                    <a:cs typeface="Lato" panose="020F0502020204030203" pitchFamily="34" charset="0"/>
                  </a:rPr>
                  <a:t>Berufsbezeichnung</a:t>
                </a:r>
                <a:r>
                  <a:rPr lang="en-GB" sz="1100" i="1" dirty="0">
                    <a:cs typeface="Lato" panose="020F0502020204030203" pitchFamily="34" charset="0"/>
                  </a:rPr>
                  <a:t> </a:t>
                </a:r>
              </a:p>
              <a:p>
                <a:pPr defTabSz="685800">
                  <a:defRPr/>
                </a:pPr>
                <a:r>
                  <a:rPr lang="fr-FR" sz="1100" dirty="0" err="1" smtClean="0">
                    <a:ea typeface="Lato" charset="0"/>
                    <a:cs typeface="Lato" charset="0"/>
                  </a:rPr>
                  <a:t>Lorem</a:t>
                </a:r>
                <a:r>
                  <a:rPr lang="fr-FR" sz="1100" dirty="0" smtClean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ipsum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dolor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sit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amet</a:t>
                </a:r>
                <a:r>
                  <a:rPr lang="fr-FR" sz="1100" dirty="0">
                    <a:ea typeface="Lato" charset="0"/>
                    <a:cs typeface="Lato" charset="0"/>
                  </a:rPr>
                  <a:t>,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consectetur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adipiscing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elit</a:t>
                </a:r>
                <a:r>
                  <a:rPr lang="fr-FR" sz="1100" dirty="0"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Morbi</a:t>
                </a:r>
                <a:r>
                  <a:rPr lang="fr-FR" sz="1100" dirty="0">
                    <a:ea typeface="Lato" charset="0"/>
                    <a:cs typeface="Lato" charset="0"/>
                  </a:rPr>
                  <a:t> tristique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sapien</a:t>
                </a:r>
                <a:r>
                  <a:rPr lang="fr-FR" sz="1100" dirty="0">
                    <a:ea typeface="Lato" charset="0"/>
                    <a:cs typeface="Lato" charset="0"/>
                  </a:rPr>
                  <a:t> nec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nulla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rutrum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imperdiet</a:t>
                </a:r>
                <a:r>
                  <a:rPr lang="fr-FR" sz="1100" dirty="0"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Nullam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faucibus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augue</a:t>
                </a:r>
                <a:r>
                  <a:rPr lang="fr-FR" sz="1100" dirty="0">
                    <a:ea typeface="Lato" charset="0"/>
                    <a:cs typeface="Lato" charset="0"/>
                  </a:rPr>
                  <a:t> id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velit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luctus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maximus</a:t>
                </a:r>
                <a:r>
                  <a:rPr lang="fr-FR" sz="1100" dirty="0"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73" name="Oval 23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700" dirty="0">
                  <a:solidFill>
                    <a:schemeClr val="bg1"/>
                  </a:solidFill>
                </a:rPr>
                <a:t>UNTERNEHMEN </a:t>
              </a:r>
            </a:p>
            <a:p>
              <a:pPr algn="ctr"/>
              <a:r>
                <a:rPr lang="en-GB" sz="700" dirty="0" smtClean="0">
                  <a:solidFill>
                    <a:schemeClr val="bg1"/>
                  </a:solidFill>
                </a:rPr>
                <a:t>LOGO</a:t>
              </a:r>
              <a:endParaRPr lang="en-GB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6" name="Group 26"/>
          <p:cNvGrpSpPr/>
          <p:nvPr/>
        </p:nvGrpSpPr>
        <p:grpSpPr>
          <a:xfrm>
            <a:off x="3429585" y="6823106"/>
            <a:ext cx="4089578" cy="1107996"/>
            <a:chOff x="3318928" y="3690328"/>
            <a:chExt cx="4089578" cy="1107996"/>
          </a:xfrm>
        </p:grpSpPr>
        <p:grpSp>
          <p:nvGrpSpPr>
            <p:cNvPr id="77" name="Group 27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79" name="TextBox 29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>
                    <a:cs typeface="Lato" panose="020F0502020204030203" pitchFamily="34" charset="0"/>
                  </a:rPr>
                  <a:t>2010 </a:t>
                </a:r>
                <a:r>
                  <a:rPr lang="en-GB" sz="1100" dirty="0">
                    <a:cs typeface="Lato" panose="020F0502020204030203" pitchFamily="34" charset="0"/>
                  </a:rPr>
                  <a:t>- </a:t>
                </a:r>
                <a:r>
                  <a:rPr lang="en-GB" sz="1100" dirty="0" smtClean="0">
                    <a:cs typeface="Lato" panose="020F0502020204030203" pitchFamily="34" charset="0"/>
                  </a:rPr>
                  <a:t>2014</a:t>
                </a:r>
                <a:endParaRPr lang="en-GB" sz="1100" dirty="0">
                  <a:cs typeface="Lato" panose="020F0502020204030203" pitchFamily="34" charset="0"/>
                </a:endParaRPr>
              </a:p>
            </p:txBody>
          </p:sp>
          <p:sp>
            <p:nvSpPr>
              <p:cNvPr id="80" name="TextBox 30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err="1">
                    <a:cs typeface="Lato" panose="020F0502020204030203" pitchFamily="34" charset="0"/>
                  </a:rPr>
                  <a:t>Unternehmen</a:t>
                </a:r>
                <a:r>
                  <a:rPr lang="en-GB" sz="1100" dirty="0">
                    <a:cs typeface="Lato" panose="020F0502020204030203" pitchFamily="34" charset="0"/>
                  </a:rPr>
                  <a:t> </a:t>
                </a:r>
              </a:p>
              <a:p>
                <a:r>
                  <a:rPr lang="en-GB" sz="1100" i="1" dirty="0" err="1">
                    <a:cs typeface="Lato" panose="020F0502020204030203" pitchFamily="34" charset="0"/>
                  </a:rPr>
                  <a:t>Berufsbezeichnung</a:t>
                </a:r>
                <a:r>
                  <a:rPr lang="en-GB" sz="1100" i="1" dirty="0">
                    <a:cs typeface="Lato" panose="020F0502020204030203" pitchFamily="34" charset="0"/>
                  </a:rPr>
                  <a:t> </a:t>
                </a:r>
              </a:p>
              <a:p>
                <a:pPr defTabSz="685800">
                  <a:defRPr/>
                </a:pPr>
                <a:r>
                  <a:rPr lang="fr-FR" sz="1100" dirty="0" err="1" smtClean="0">
                    <a:ea typeface="Lato" charset="0"/>
                    <a:cs typeface="Lato" charset="0"/>
                  </a:rPr>
                  <a:t>Lorem</a:t>
                </a:r>
                <a:r>
                  <a:rPr lang="fr-FR" sz="1100" dirty="0" smtClean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ipsum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dolor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sit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amet</a:t>
                </a:r>
                <a:r>
                  <a:rPr lang="fr-FR" sz="1100" dirty="0">
                    <a:ea typeface="Lato" charset="0"/>
                    <a:cs typeface="Lato" charset="0"/>
                  </a:rPr>
                  <a:t>,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consectetur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adipiscing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elit</a:t>
                </a:r>
                <a:r>
                  <a:rPr lang="fr-FR" sz="1100" dirty="0"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Morbi</a:t>
                </a:r>
                <a:r>
                  <a:rPr lang="fr-FR" sz="1100" dirty="0">
                    <a:ea typeface="Lato" charset="0"/>
                    <a:cs typeface="Lato" charset="0"/>
                  </a:rPr>
                  <a:t> tristique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sapien</a:t>
                </a:r>
                <a:r>
                  <a:rPr lang="fr-FR" sz="1100" dirty="0">
                    <a:ea typeface="Lato" charset="0"/>
                    <a:cs typeface="Lato" charset="0"/>
                  </a:rPr>
                  <a:t> nec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nulla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rutrum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imperdiet</a:t>
                </a:r>
                <a:r>
                  <a:rPr lang="fr-FR" sz="1100" dirty="0"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Nullam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faucibus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augue</a:t>
                </a:r>
                <a:r>
                  <a:rPr lang="fr-FR" sz="1100" dirty="0">
                    <a:ea typeface="Lato" charset="0"/>
                    <a:cs typeface="Lato" charset="0"/>
                  </a:rPr>
                  <a:t> id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velit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luctus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maximus</a:t>
                </a:r>
                <a:r>
                  <a:rPr lang="fr-FR" sz="1100" dirty="0"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78" name="Oval 28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700" dirty="0">
                  <a:solidFill>
                    <a:schemeClr val="bg1"/>
                  </a:solidFill>
                </a:rPr>
                <a:t>UNTERNEHMEN </a:t>
              </a:r>
            </a:p>
            <a:p>
              <a:pPr algn="ctr"/>
              <a:r>
                <a:rPr lang="en-GB" sz="700" dirty="0" smtClean="0">
                  <a:solidFill>
                    <a:schemeClr val="bg1"/>
                  </a:solidFill>
                </a:rPr>
                <a:t>LOGO</a:t>
              </a:r>
              <a:endParaRPr lang="en-GB" sz="700" dirty="0">
                <a:solidFill>
                  <a:schemeClr val="bg1"/>
                </a:solidFill>
              </a:endParaRPr>
            </a:p>
          </p:txBody>
        </p:sp>
      </p:grpSp>
      <p:sp>
        <p:nvSpPr>
          <p:cNvPr id="81" name="TextBox 85"/>
          <p:cNvSpPr txBox="1"/>
          <p:nvPr/>
        </p:nvSpPr>
        <p:spPr>
          <a:xfrm>
            <a:off x="3429584" y="8283543"/>
            <a:ext cx="1220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AUSBILDUNG </a:t>
            </a:r>
          </a:p>
        </p:txBody>
      </p:sp>
      <p:sp>
        <p:nvSpPr>
          <p:cNvPr id="82" name="TextBox 86"/>
          <p:cNvSpPr txBox="1"/>
          <p:nvPr/>
        </p:nvSpPr>
        <p:spPr>
          <a:xfrm>
            <a:off x="3448321" y="8660227"/>
            <a:ext cx="242964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Universität</a:t>
            </a:r>
            <a:r>
              <a:rPr lang="es-E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– </a:t>
            </a:r>
            <a:r>
              <a:rPr lang="es-E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Grad</a:t>
            </a:r>
            <a:endParaRPr lang="es-ES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83" name="TextBox 87"/>
          <p:cNvSpPr txBox="1"/>
          <p:nvPr/>
        </p:nvSpPr>
        <p:spPr>
          <a:xfrm>
            <a:off x="6345439" y="8708303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  <a:endParaRPr lang="en-PH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84" name="TextBox 88"/>
          <p:cNvSpPr txBox="1"/>
          <p:nvPr/>
        </p:nvSpPr>
        <p:spPr>
          <a:xfrm>
            <a:off x="3445754" y="9343377"/>
            <a:ext cx="234167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Universität</a:t>
            </a:r>
            <a:r>
              <a:rPr lang="es-E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– </a:t>
            </a:r>
            <a:r>
              <a:rPr lang="es-E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Grad</a:t>
            </a:r>
            <a:endParaRPr lang="es-ES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85" name="TextBox 89"/>
          <p:cNvSpPr txBox="1"/>
          <p:nvPr/>
        </p:nvSpPr>
        <p:spPr>
          <a:xfrm>
            <a:off x="6345439" y="9391453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  <a:endParaRPr lang="en-PH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86" name="TextBox 10"/>
          <p:cNvSpPr txBox="1"/>
          <p:nvPr/>
        </p:nvSpPr>
        <p:spPr>
          <a:xfrm>
            <a:off x="159631" y="2088692"/>
            <a:ext cx="30328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>
                <a:cs typeface="Lato" panose="020F0502020204030203" pitchFamily="34" charset="0"/>
              </a:rPr>
              <a:t>Berufsbezeichnung</a:t>
            </a:r>
            <a:r>
              <a:rPr lang="en-GB" sz="2800" dirty="0">
                <a:cs typeface="Lato" panose="020F050202020403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393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263</Words>
  <Application>Microsoft Office PowerPoint</Application>
  <PresentationFormat>Personalizado</PresentationFormat>
  <Paragraphs>56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13</cp:revision>
  <dcterms:created xsi:type="dcterms:W3CDTF">2018-01-12T15:14:36Z</dcterms:created>
  <dcterms:modified xsi:type="dcterms:W3CDTF">2019-02-06T10:42:39Z</dcterms:modified>
</cp:coreProperties>
</file>