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222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5"/>
    <p:restoredTop sz="94650"/>
  </p:normalViewPr>
  <p:slideViewPr>
    <p:cSldViewPr snapToGrid="0" snapToObjects="1">
      <p:cViewPr>
        <p:scale>
          <a:sx n="98" d="100"/>
          <a:sy n="98" d="100"/>
        </p:scale>
        <p:origin x="942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348A3-74B3-E740-8E61-F0A38157D378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84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>
            <a:off x="0" y="0"/>
            <a:ext cx="3227832" cy="10691813"/>
          </a:xfrm>
          <a:prstGeom prst="rect">
            <a:avLst/>
          </a:prstGeom>
          <a:solidFill>
            <a:srgbClr val="222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3227832" y="0"/>
            <a:ext cx="4331843" cy="1069181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TextBox 5"/>
          <p:cNvSpPr txBox="1"/>
          <p:nvPr/>
        </p:nvSpPr>
        <p:spPr>
          <a:xfrm>
            <a:off x="3346359" y="449207"/>
            <a:ext cx="2920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Lato Black" panose="020F0A02020204030203" pitchFamily="34" charset="0"/>
                <a:cs typeface="Lato Black" panose="020F0A02020204030203" pitchFamily="34" charset="0"/>
              </a:rPr>
              <a:t>ALIX DELARUE</a:t>
            </a:r>
            <a:endParaRPr lang="en-GB" sz="3600" b="1" dirty="0">
              <a:latin typeface="Lato Black" panose="020F0A02020204030203" pitchFamily="34" charset="0"/>
              <a:cs typeface="Lato Black" panose="020F0A02020204030203" pitchFamily="34" charset="0"/>
            </a:endParaRPr>
          </a:p>
        </p:txBody>
      </p:sp>
      <p:sp>
        <p:nvSpPr>
          <p:cNvPr id="250" name="TextBox 6"/>
          <p:cNvSpPr txBox="1"/>
          <p:nvPr/>
        </p:nvSpPr>
        <p:spPr>
          <a:xfrm>
            <a:off x="3346359" y="1343869"/>
            <a:ext cx="1048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Lato" panose="020F0502020204030203" pitchFamily="34" charset="0"/>
                <a:cs typeface="Lato" panose="020F0502020204030203" pitchFamily="34" charset="0"/>
              </a:rPr>
              <a:t>ÜBER </a:t>
            </a:r>
            <a:r>
              <a:rPr lang="en-GB" sz="1400" b="1" dirty="0" smtClean="0">
                <a:latin typeface="Lato" panose="020F0502020204030203" pitchFamily="34" charset="0"/>
                <a:cs typeface="Lato" panose="020F0502020204030203" pitchFamily="34" charset="0"/>
              </a:rPr>
              <a:t>MICH</a:t>
            </a:r>
            <a:endParaRPr lang="en-GB" sz="14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1" name="TextBox 7"/>
          <p:cNvSpPr txBox="1"/>
          <p:nvPr/>
        </p:nvSpPr>
        <p:spPr>
          <a:xfrm>
            <a:off x="3346359" y="1697933"/>
            <a:ext cx="408957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Lorem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sit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nec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rutrum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imperdiet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Nullam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faucibus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augue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id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velit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luctus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maximus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Interdum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et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malesuada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fames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ac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ante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primis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faucibus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Etiam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bibendum, ante nec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luctus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posuere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odio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enim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semper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tortor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, id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eleifend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252" name="TextBox 8"/>
          <p:cNvSpPr txBox="1"/>
          <p:nvPr/>
        </p:nvSpPr>
        <p:spPr>
          <a:xfrm>
            <a:off x="2247086" y="1501608"/>
            <a:ext cx="835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KONTAKT</a:t>
            </a:r>
            <a:endParaRPr lang="en-GB" sz="1400" b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3" name="TextBox 9"/>
          <p:cNvSpPr txBox="1"/>
          <p:nvPr/>
        </p:nvSpPr>
        <p:spPr>
          <a:xfrm>
            <a:off x="209550" y="1846708"/>
            <a:ext cx="28726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Telefon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000 111 333</a:t>
            </a:r>
          </a:p>
          <a:p>
            <a:pPr algn="r"/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Mobiltelefon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000 222 444</a:t>
            </a:r>
          </a:p>
          <a:p>
            <a:pPr algn="r"/>
            <a:r>
              <a:rPr lang="en-PH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Adresse</a:t>
            </a:r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12 Street Name</a:t>
            </a:r>
          </a:p>
          <a:p>
            <a:pPr algn="r"/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Berlin</a:t>
            </a:r>
          </a:p>
          <a:p>
            <a:pPr algn="r"/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Email: name@mail.com</a:t>
            </a:r>
            <a:endParaRPr lang="en-PH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4" name="TextBox 10"/>
          <p:cNvSpPr txBox="1"/>
          <p:nvPr/>
        </p:nvSpPr>
        <p:spPr>
          <a:xfrm>
            <a:off x="3346359" y="4062223"/>
            <a:ext cx="1861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Lato" panose="020F0502020204030203" pitchFamily="34" charset="0"/>
                <a:cs typeface="Lato" panose="020F0502020204030203" pitchFamily="34" charset="0"/>
              </a:rPr>
              <a:t>BERUFSERFAHRUNGEN </a:t>
            </a:r>
          </a:p>
        </p:txBody>
      </p:sp>
      <p:grpSp>
        <p:nvGrpSpPr>
          <p:cNvPr id="255" name="Group 11"/>
          <p:cNvGrpSpPr/>
          <p:nvPr/>
        </p:nvGrpSpPr>
        <p:grpSpPr>
          <a:xfrm>
            <a:off x="3346360" y="4407323"/>
            <a:ext cx="4089578" cy="1107996"/>
            <a:chOff x="3318928" y="3690328"/>
            <a:chExt cx="4089578" cy="1107996"/>
          </a:xfrm>
        </p:grpSpPr>
        <p:grpSp>
          <p:nvGrpSpPr>
            <p:cNvPr id="256" name="Group 1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58" name="TextBox 1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2014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59" name="TextBox 1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Unternehmen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endParaRPr lang="en-GB" sz="1100" dirty="0" smtClean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r>
                  <a:rPr lang="en-GB" sz="1100" i="1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Berufsbezeichnung</a:t>
                </a:r>
                <a:r>
                  <a:rPr lang="en-GB" sz="1100" i="1" dirty="0">
                    <a:latin typeface="Lato" panose="020F0502020204030203" pitchFamily="34" charset="0"/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Lorem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257" name="Oval 1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700" dirty="0">
                  <a:solidFill>
                    <a:schemeClr val="bg1"/>
                  </a:solidFill>
                </a:rPr>
                <a:t>UNTERNEHMEN </a:t>
              </a:r>
              <a:endParaRPr lang="en-GB" sz="7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GB" sz="700" dirty="0" smtClean="0">
                  <a:solidFill>
                    <a:schemeClr val="bg1"/>
                  </a:solidFill>
                </a:rPr>
                <a:t>LOGO</a:t>
              </a:r>
              <a:endParaRPr lang="en-GB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0" name="Group 16"/>
          <p:cNvGrpSpPr/>
          <p:nvPr/>
        </p:nvGrpSpPr>
        <p:grpSpPr>
          <a:xfrm>
            <a:off x="3346360" y="5752198"/>
            <a:ext cx="4089578" cy="1107996"/>
            <a:chOff x="3318928" y="3690328"/>
            <a:chExt cx="4089578" cy="1107996"/>
          </a:xfrm>
        </p:grpSpPr>
        <p:grpSp>
          <p:nvGrpSpPr>
            <p:cNvPr id="261" name="Group 1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63" name="TextBox 1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2014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64" name="TextBox 2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Unternehmen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 </a:t>
                </a:r>
              </a:p>
              <a:p>
                <a:r>
                  <a:rPr lang="en-GB" sz="1100" i="1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Berufsbezeichnung</a:t>
                </a:r>
                <a:r>
                  <a:rPr lang="en-GB" sz="1100" i="1" dirty="0">
                    <a:latin typeface="Lato" panose="020F0502020204030203" pitchFamily="34" charset="0"/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1100" dirty="0" err="1" smtClean="0">
                    <a:latin typeface="Lato" charset="0"/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262" name="Oval 1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700" dirty="0" smtClean="0">
                  <a:solidFill>
                    <a:schemeClr val="bg1"/>
                  </a:solidFill>
                </a:rPr>
                <a:t>UNTERNEHMEN</a:t>
              </a:r>
              <a:endParaRPr lang="en-GB" sz="9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GB" sz="700" dirty="0" smtClean="0">
                  <a:solidFill>
                    <a:schemeClr val="bg1"/>
                  </a:solidFill>
                </a:rPr>
                <a:t>LOGO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5" name="Group 21"/>
          <p:cNvGrpSpPr/>
          <p:nvPr/>
        </p:nvGrpSpPr>
        <p:grpSpPr>
          <a:xfrm>
            <a:off x="3346360" y="7097073"/>
            <a:ext cx="4089578" cy="1107996"/>
            <a:chOff x="3318928" y="3690328"/>
            <a:chExt cx="4089578" cy="1107996"/>
          </a:xfrm>
        </p:grpSpPr>
        <p:grpSp>
          <p:nvGrpSpPr>
            <p:cNvPr id="266" name="Group 2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68" name="TextBox 2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2014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69" name="TextBox 2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Unternehmen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 </a:t>
                </a:r>
              </a:p>
              <a:p>
                <a:r>
                  <a:rPr lang="en-GB" sz="1100" i="1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Berufsbezeichnung</a:t>
                </a:r>
                <a:r>
                  <a:rPr lang="en-GB" sz="1100" i="1" dirty="0">
                    <a:latin typeface="Lato" panose="020F0502020204030203" pitchFamily="34" charset="0"/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1100" dirty="0" err="1" smtClean="0">
                    <a:latin typeface="Lato" charset="0"/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267" name="Oval 2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700" dirty="0">
                  <a:solidFill>
                    <a:schemeClr val="bg1"/>
                  </a:solidFill>
                </a:rPr>
                <a:t>UNTERNEHMEN</a:t>
              </a:r>
            </a:p>
            <a:p>
              <a:pPr algn="ctr"/>
              <a:r>
                <a:rPr lang="en-GB" sz="700" dirty="0" smtClean="0">
                  <a:solidFill>
                    <a:schemeClr val="bg1"/>
                  </a:solidFill>
                </a:rPr>
                <a:t>LOGO</a:t>
              </a:r>
              <a:endParaRPr lang="en-GB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0" name="Group 26"/>
          <p:cNvGrpSpPr/>
          <p:nvPr/>
        </p:nvGrpSpPr>
        <p:grpSpPr>
          <a:xfrm>
            <a:off x="3346360" y="8441949"/>
            <a:ext cx="4089578" cy="1107996"/>
            <a:chOff x="3318928" y="3690328"/>
            <a:chExt cx="4089578" cy="1107996"/>
          </a:xfrm>
        </p:grpSpPr>
        <p:grpSp>
          <p:nvGrpSpPr>
            <p:cNvPr id="271" name="Group 2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73" name="TextBox 2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2014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74" name="TextBox 3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Unternehmen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 </a:t>
                </a:r>
              </a:p>
              <a:p>
                <a:r>
                  <a:rPr lang="en-GB" sz="1100" i="1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Berufsbezeichnung</a:t>
                </a:r>
                <a:r>
                  <a:rPr lang="en-GB" sz="1100" i="1" dirty="0">
                    <a:latin typeface="Lato" panose="020F0502020204030203" pitchFamily="34" charset="0"/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1100" dirty="0" err="1" smtClean="0">
                    <a:latin typeface="Lato" charset="0"/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272" name="Oval 2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700" dirty="0" smtClean="0">
                  <a:solidFill>
                    <a:schemeClr val="bg1"/>
                  </a:solidFill>
                </a:rPr>
                <a:t>UNTERNEHMEN</a:t>
              </a:r>
            </a:p>
            <a:p>
              <a:pPr algn="ctr"/>
              <a:r>
                <a:rPr lang="en-GB" sz="700" dirty="0" smtClean="0">
                  <a:solidFill>
                    <a:schemeClr val="bg1"/>
                  </a:solidFill>
                </a:rPr>
                <a:t>LOGO</a:t>
              </a:r>
              <a:endParaRPr lang="en-GB" sz="7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5" name="TextBox 31"/>
          <p:cNvSpPr txBox="1"/>
          <p:nvPr/>
        </p:nvSpPr>
        <p:spPr>
          <a:xfrm>
            <a:off x="3346359" y="2971852"/>
            <a:ext cx="2233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Lato" panose="020F0502020204030203" pitchFamily="34" charset="0"/>
                <a:cs typeface="Lato" panose="020F0502020204030203" pitchFamily="34" charset="0"/>
              </a:rPr>
              <a:t>ZUSÄTZLICHE INFORMATION </a:t>
            </a:r>
          </a:p>
        </p:txBody>
      </p:sp>
      <p:sp>
        <p:nvSpPr>
          <p:cNvPr id="276" name="TextBox 32"/>
          <p:cNvSpPr txBox="1"/>
          <p:nvPr/>
        </p:nvSpPr>
        <p:spPr>
          <a:xfrm>
            <a:off x="3346360" y="3316952"/>
            <a:ext cx="4089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tristique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nec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rutrum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imperdiet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</a:p>
        </p:txBody>
      </p:sp>
      <p:sp>
        <p:nvSpPr>
          <p:cNvPr id="277" name="TextBox 33"/>
          <p:cNvSpPr txBox="1"/>
          <p:nvPr/>
        </p:nvSpPr>
        <p:spPr>
          <a:xfrm>
            <a:off x="1921740" y="3052236"/>
            <a:ext cx="1160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FÄHIGKEITEN </a:t>
            </a:r>
          </a:p>
        </p:txBody>
      </p:sp>
      <p:sp>
        <p:nvSpPr>
          <p:cNvPr id="278" name="TextBox 34"/>
          <p:cNvSpPr txBox="1"/>
          <p:nvPr/>
        </p:nvSpPr>
        <p:spPr>
          <a:xfrm>
            <a:off x="354562" y="3316952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Professionelle</a:t>
            </a:r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fähigkeiten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9" name="TextBox 35"/>
          <p:cNvSpPr txBox="1"/>
          <p:nvPr/>
        </p:nvSpPr>
        <p:spPr>
          <a:xfrm>
            <a:off x="1868014" y="361703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0" name="TextBox 36"/>
          <p:cNvSpPr txBox="1"/>
          <p:nvPr/>
        </p:nvSpPr>
        <p:spPr>
          <a:xfrm>
            <a:off x="1868014" y="393141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Design &amp; XU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1" name="TextBox 37"/>
          <p:cNvSpPr txBox="1"/>
          <p:nvPr/>
        </p:nvSpPr>
        <p:spPr>
          <a:xfrm>
            <a:off x="1868014" y="424580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2" name="TextBox 38"/>
          <p:cNvSpPr txBox="1"/>
          <p:nvPr/>
        </p:nvSpPr>
        <p:spPr>
          <a:xfrm>
            <a:off x="1868013" y="4560186"/>
            <a:ext cx="11946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Adds/Analytics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3" name="TextBox 39"/>
          <p:cNvSpPr txBox="1"/>
          <p:nvPr/>
        </p:nvSpPr>
        <p:spPr>
          <a:xfrm>
            <a:off x="354562" y="4989945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Sprachen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4" name="TextBox 40"/>
          <p:cNvSpPr txBox="1"/>
          <p:nvPr/>
        </p:nvSpPr>
        <p:spPr>
          <a:xfrm>
            <a:off x="1868014" y="529002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Englisch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5" name="TextBox 41"/>
          <p:cNvSpPr txBox="1"/>
          <p:nvPr/>
        </p:nvSpPr>
        <p:spPr>
          <a:xfrm>
            <a:off x="1868014" y="560441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Italienisch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6" name="TextBox 42"/>
          <p:cNvSpPr txBox="1"/>
          <p:nvPr/>
        </p:nvSpPr>
        <p:spPr>
          <a:xfrm>
            <a:off x="1868014" y="591879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Französisch</a:t>
            </a:r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87" name="TextBox 43"/>
          <p:cNvSpPr txBox="1"/>
          <p:nvPr/>
        </p:nvSpPr>
        <p:spPr>
          <a:xfrm>
            <a:off x="354562" y="6352503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Persönliche</a:t>
            </a:r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fähigkeiten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8" name="TextBox 44"/>
          <p:cNvSpPr txBox="1"/>
          <p:nvPr/>
        </p:nvSpPr>
        <p:spPr>
          <a:xfrm>
            <a:off x="1868014" y="665258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Kreativ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9" name="TextBox 45"/>
          <p:cNvSpPr txBox="1"/>
          <p:nvPr/>
        </p:nvSpPr>
        <p:spPr>
          <a:xfrm>
            <a:off x="1868014" y="696696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Ernst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0" name="TextBox 46"/>
          <p:cNvSpPr txBox="1"/>
          <p:nvPr/>
        </p:nvSpPr>
        <p:spPr>
          <a:xfrm>
            <a:off x="1868014" y="728135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Innovator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1" name="TextBox 47"/>
          <p:cNvSpPr txBox="1"/>
          <p:nvPr/>
        </p:nvSpPr>
        <p:spPr>
          <a:xfrm>
            <a:off x="1868014" y="75999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Kommunikativ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92" name="Group 50"/>
          <p:cNvGrpSpPr/>
          <p:nvPr/>
        </p:nvGrpSpPr>
        <p:grpSpPr>
          <a:xfrm flipH="1">
            <a:off x="380828" y="3684885"/>
            <a:ext cx="1451774" cy="152909"/>
            <a:chOff x="1508453" y="3924725"/>
            <a:chExt cx="1451774" cy="152909"/>
          </a:xfrm>
        </p:grpSpPr>
        <p:sp>
          <p:nvSpPr>
            <p:cNvPr id="293" name="Rectangle 29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295" name="Group 51"/>
          <p:cNvGrpSpPr/>
          <p:nvPr/>
        </p:nvGrpSpPr>
        <p:grpSpPr>
          <a:xfrm flipH="1">
            <a:off x="380828" y="3993015"/>
            <a:ext cx="1451774" cy="152909"/>
            <a:chOff x="1508453" y="3924725"/>
            <a:chExt cx="1451774" cy="152909"/>
          </a:xfrm>
        </p:grpSpPr>
        <p:sp>
          <p:nvSpPr>
            <p:cNvPr id="296" name="Rectangle 29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298" name="Group 54"/>
          <p:cNvGrpSpPr/>
          <p:nvPr/>
        </p:nvGrpSpPr>
        <p:grpSpPr>
          <a:xfrm flipH="1">
            <a:off x="380828" y="4301145"/>
            <a:ext cx="1451774" cy="152909"/>
            <a:chOff x="1508453" y="3924725"/>
            <a:chExt cx="1451774" cy="152909"/>
          </a:xfrm>
        </p:grpSpPr>
        <p:sp>
          <p:nvSpPr>
            <p:cNvPr id="299" name="Rectangle 29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01" name="Group 57"/>
          <p:cNvGrpSpPr/>
          <p:nvPr/>
        </p:nvGrpSpPr>
        <p:grpSpPr>
          <a:xfrm flipH="1">
            <a:off x="380828" y="4609274"/>
            <a:ext cx="1451774" cy="152909"/>
            <a:chOff x="1508453" y="3924725"/>
            <a:chExt cx="1451774" cy="152909"/>
          </a:xfrm>
        </p:grpSpPr>
        <p:sp>
          <p:nvSpPr>
            <p:cNvPr id="302" name="Rectangle 30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04" name="Group 61"/>
          <p:cNvGrpSpPr/>
          <p:nvPr/>
        </p:nvGrpSpPr>
        <p:grpSpPr>
          <a:xfrm flipH="1">
            <a:off x="380828" y="5312646"/>
            <a:ext cx="1451774" cy="152909"/>
            <a:chOff x="1508453" y="3924725"/>
            <a:chExt cx="1451774" cy="152909"/>
          </a:xfrm>
        </p:grpSpPr>
        <p:sp>
          <p:nvSpPr>
            <p:cNvPr id="305" name="Rectangle 30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07" name="Group 64"/>
          <p:cNvGrpSpPr/>
          <p:nvPr/>
        </p:nvGrpSpPr>
        <p:grpSpPr>
          <a:xfrm flipH="1">
            <a:off x="380828" y="5620776"/>
            <a:ext cx="1451774" cy="152909"/>
            <a:chOff x="1508453" y="3924725"/>
            <a:chExt cx="1451774" cy="152909"/>
          </a:xfrm>
        </p:grpSpPr>
        <p:sp>
          <p:nvSpPr>
            <p:cNvPr id="308" name="Rectangle 30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0" name="Group 67"/>
          <p:cNvGrpSpPr/>
          <p:nvPr/>
        </p:nvGrpSpPr>
        <p:grpSpPr>
          <a:xfrm flipH="1">
            <a:off x="380828" y="5928906"/>
            <a:ext cx="1451774" cy="152909"/>
            <a:chOff x="1508453" y="3924725"/>
            <a:chExt cx="1451774" cy="152909"/>
          </a:xfrm>
        </p:grpSpPr>
        <p:sp>
          <p:nvSpPr>
            <p:cNvPr id="311" name="Rectangle 31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3" name="Group 73"/>
          <p:cNvGrpSpPr/>
          <p:nvPr/>
        </p:nvGrpSpPr>
        <p:grpSpPr>
          <a:xfrm flipH="1">
            <a:off x="380828" y="6715970"/>
            <a:ext cx="1451774" cy="152909"/>
            <a:chOff x="1508453" y="3924725"/>
            <a:chExt cx="1451774" cy="152909"/>
          </a:xfrm>
        </p:grpSpPr>
        <p:sp>
          <p:nvSpPr>
            <p:cNvPr id="314" name="Rectangle 31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6" name="Group 76"/>
          <p:cNvGrpSpPr/>
          <p:nvPr/>
        </p:nvGrpSpPr>
        <p:grpSpPr>
          <a:xfrm flipH="1">
            <a:off x="380828" y="7024100"/>
            <a:ext cx="1451774" cy="152909"/>
            <a:chOff x="1508453" y="3924725"/>
            <a:chExt cx="1451774" cy="152909"/>
          </a:xfrm>
        </p:grpSpPr>
        <p:sp>
          <p:nvSpPr>
            <p:cNvPr id="317" name="Rectangle 31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9" name="Group 79"/>
          <p:cNvGrpSpPr/>
          <p:nvPr/>
        </p:nvGrpSpPr>
        <p:grpSpPr>
          <a:xfrm flipH="1">
            <a:off x="380828" y="7332230"/>
            <a:ext cx="1451774" cy="152909"/>
            <a:chOff x="1508453" y="3924725"/>
            <a:chExt cx="1451774" cy="152909"/>
          </a:xfrm>
        </p:grpSpPr>
        <p:sp>
          <p:nvSpPr>
            <p:cNvPr id="320" name="Rectangle 31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22" name="Group 82"/>
          <p:cNvGrpSpPr/>
          <p:nvPr/>
        </p:nvGrpSpPr>
        <p:grpSpPr>
          <a:xfrm flipH="1">
            <a:off x="380828" y="7640359"/>
            <a:ext cx="1451774" cy="152909"/>
            <a:chOff x="1508453" y="3924725"/>
            <a:chExt cx="1451774" cy="152909"/>
          </a:xfrm>
        </p:grpSpPr>
        <p:sp>
          <p:nvSpPr>
            <p:cNvPr id="323" name="Rectangle 32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325" name="TextBox 85"/>
          <p:cNvSpPr txBox="1"/>
          <p:nvPr/>
        </p:nvSpPr>
        <p:spPr>
          <a:xfrm>
            <a:off x="1914302" y="8134172"/>
            <a:ext cx="1167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AUSBILDUNG</a:t>
            </a:r>
            <a:endParaRPr lang="en-GB" sz="1400" b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26" name="TextBox 86"/>
          <p:cNvSpPr txBox="1"/>
          <p:nvPr/>
        </p:nvSpPr>
        <p:spPr>
          <a:xfrm>
            <a:off x="354563" y="8461695"/>
            <a:ext cx="194990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Universität</a:t>
            </a:r>
            <a:r>
              <a:rPr lang="es-ES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– </a:t>
            </a:r>
            <a:r>
              <a:rPr lang="es-ES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Grad</a:t>
            </a:r>
            <a:endParaRPr lang="en-PH" sz="1100" dirty="0" smtClean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algn="r"/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fr-FR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fr-FR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tristique </a:t>
            </a:r>
            <a:r>
              <a:rPr lang="fr-FR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fr-FR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  <a:endParaRPr lang="fr-FR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27" name="TextBox 87"/>
          <p:cNvSpPr txBox="1"/>
          <p:nvPr/>
        </p:nvSpPr>
        <p:spPr>
          <a:xfrm>
            <a:off x="2431694" y="846169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28" name="TextBox 88"/>
          <p:cNvSpPr txBox="1"/>
          <p:nvPr/>
        </p:nvSpPr>
        <p:spPr>
          <a:xfrm>
            <a:off x="354563" y="9221249"/>
            <a:ext cx="194990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Universität</a:t>
            </a:r>
            <a:r>
              <a:rPr lang="es-ES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– </a:t>
            </a:r>
            <a:r>
              <a:rPr lang="es-ES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Grad</a:t>
            </a:r>
            <a:endParaRPr lang="en-PH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algn="r"/>
            <a:r>
              <a:rPr lang="fr-FR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  <p:sp>
        <p:nvSpPr>
          <p:cNvPr id="329" name="TextBox 89"/>
          <p:cNvSpPr txBox="1"/>
          <p:nvPr/>
        </p:nvSpPr>
        <p:spPr>
          <a:xfrm>
            <a:off x="2431694" y="9221249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3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292</Words>
  <Application>Microsoft Office PowerPoint</Application>
  <PresentationFormat>Personalizado</PresentationFormat>
  <Paragraphs>58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2017-12-15T16:52:04Z</dcterms:created>
  <dcterms:modified xsi:type="dcterms:W3CDTF">2019-02-06T10:42:03Z</dcterms:modified>
</cp:coreProperties>
</file>