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650"/>
  </p:normalViewPr>
  <p:slideViewPr>
    <p:cSldViewPr snapToGrid="0" snapToObjects="1">
      <p:cViewPr>
        <p:scale>
          <a:sx n="96" d="100"/>
          <a:sy n="96" d="100"/>
        </p:scale>
        <p:origin x="1110" y="-15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C623-833E-D44C-A45F-1D3B46374E5A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07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627" y="332735"/>
            <a:ext cx="438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  <a:latin typeface="Agency FB" panose="020B0503020202020204" pitchFamily="34" charset="0"/>
                <a:ea typeface="Antonio" charset="0"/>
                <a:cs typeface="Antonio" charset="0"/>
              </a:rPr>
              <a:t>VIRGIL CHALUMAT</a:t>
            </a:r>
            <a:endParaRPr lang="en-GB" sz="4000" b="1" dirty="0">
              <a:solidFill>
                <a:srgbClr val="7030A0"/>
              </a:solidFill>
              <a:latin typeface="Agency FB" panose="020B0503020202020204" pitchFamily="34" charset="0"/>
              <a:ea typeface="Antonio" charset="0"/>
              <a:cs typeface="Antonio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275821" y="1044121"/>
            <a:ext cx="3678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BERUFSBEZEICHNUNG</a:t>
            </a:r>
            <a:endParaRPr lang="en-GB" sz="1200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275820" y="1372517"/>
            <a:ext cx="420158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Etiam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bibendum, ante nec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posuere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odio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enim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semper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tortor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id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eleifend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mi ante vitae ex. </a:t>
            </a:r>
          </a:p>
        </p:txBody>
      </p:sp>
      <p:cxnSp>
        <p:nvCxnSpPr>
          <p:cNvPr id="19" name="Straight Connector 17"/>
          <p:cNvCxnSpPr/>
          <p:nvPr/>
        </p:nvCxnSpPr>
        <p:spPr>
          <a:xfrm>
            <a:off x="290334" y="1000579"/>
            <a:ext cx="395059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33803" y="1372517"/>
            <a:ext cx="2418245" cy="9319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24431"/>
          <a:stretch/>
        </p:blipFill>
        <p:spPr>
          <a:xfrm>
            <a:off x="4933804" y="161315"/>
            <a:ext cx="2418245" cy="2422404"/>
          </a:xfrm>
          <a:prstGeom prst="teardrop">
            <a:avLst/>
          </a:prstGeom>
          <a:ln w="12700">
            <a:solidFill>
              <a:srgbClr val="7030A0"/>
            </a:solidFill>
          </a:ln>
        </p:spPr>
      </p:pic>
      <p:sp>
        <p:nvSpPr>
          <p:cNvPr id="37" name="TextBox 88"/>
          <p:cNvSpPr txBox="1"/>
          <p:nvPr/>
        </p:nvSpPr>
        <p:spPr>
          <a:xfrm>
            <a:off x="5467609" y="3904916"/>
            <a:ext cx="1666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name@mail.com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8" name="TextBox 89"/>
          <p:cNvSpPr txBox="1"/>
          <p:nvPr/>
        </p:nvSpPr>
        <p:spPr>
          <a:xfrm>
            <a:off x="5491333" y="3127726"/>
            <a:ext cx="1094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000 111 333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9" name="TextBox 90"/>
          <p:cNvSpPr txBox="1"/>
          <p:nvPr/>
        </p:nvSpPr>
        <p:spPr>
          <a:xfrm>
            <a:off x="5470785" y="4329687"/>
            <a:ext cx="2262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LinkedIn.com/name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40" name="TextBox 91"/>
          <p:cNvSpPr txBox="1"/>
          <p:nvPr/>
        </p:nvSpPr>
        <p:spPr>
          <a:xfrm>
            <a:off x="5463175" y="3516513"/>
            <a:ext cx="2290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12 Street Name, Berlin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41" name="Oval 1"/>
          <p:cNvSpPr/>
          <p:nvPr/>
        </p:nvSpPr>
        <p:spPr>
          <a:xfrm>
            <a:off x="5126535" y="3074822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81"/>
          <p:cNvSpPr/>
          <p:nvPr/>
        </p:nvSpPr>
        <p:spPr>
          <a:xfrm>
            <a:off x="5126535" y="3473257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82"/>
          <p:cNvSpPr/>
          <p:nvPr/>
        </p:nvSpPr>
        <p:spPr>
          <a:xfrm>
            <a:off x="5126535" y="3871692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83"/>
          <p:cNvSpPr/>
          <p:nvPr/>
        </p:nvSpPr>
        <p:spPr>
          <a:xfrm>
            <a:off x="5126535" y="4270127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0" y="3140217"/>
            <a:ext cx="205851" cy="20585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69" y="3529591"/>
            <a:ext cx="223973" cy="22397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0" y="4335522"/>
            <a:ext cx="205851" cy="20585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88" y="3935935"/>
            <a:ext cx="208154" cy="20815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9" name="TextBox 105"/>
          <p:cNvSpPr txBox="1"/>
          <p:nvPr/>
        </p:nvSpPr>
        <p:spPr>
          <a:xfrm>
            <a:off x="190264" y="5184183"/>
            <a:ext cx="1038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2015-2016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0" name="TextBox 107"/>
          <p:cNvSpPr txBox="1"/>
          <p:nvPr/>
        </p:nvSpPr>
        <p:spPr>
          <a:xfrm>
            <a:off x="190264" y="6388239"/>
            <a:ext cx="9349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2014-2015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1" name="TextBox 110"/>
          <p:cNvSpPr txBox="1"/>
          <p:nvPr/>
        </p:nvSpPr>
        <p:spPr>
          <a:xfrm>
            <a:off x="190265" y="7639240"/>
            <a:ext cx="1004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2010-2014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2" name="TextBox 96"/>
          <p:cNvSpPr txBox="1"/>
          <p:nvPr/>
        </p:nvSpPr>
        <p:spPr>
          <a:xfrm>
            <a:off x="236046" y="2429830"/>
            <a:ext cx="330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>
                <a:solidFill>
                  <a:srgbClr val="7030A0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AUSBILDUNG </a:t>
            </a:r>
            <a:endParaRPr lang="en-GB" sz="1400" b="1" dirty="0">
              <a:solidFill>
                <a:srgbClr val="7030A0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3" name="TextBox 97"/>
          <p:cNvSpPr txBox="1"/>
          <p:nvPr/>
        </p:nvSpPr>
        <p:spPr>
          <a:xfrm>
            <a:off x="265839" y="2783858"/>
            <a:ext cx="603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2014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4" name="TextBox 98"/>
          <p:cNvSpPr txBox="1"/>
          <p:nvPr/>
        </p:nvSpPr>
        <p:spPr>
          <a:xfrm>
            <a:off x="1216521" y="2783858"/>
            <a:ext cx="32608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Grad</a:t>
            </a:r>
          </a:p>
          <a:p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Universität</a:t>
            </a:r>
            <a:endParaRPr lang="en-PH" sz="1050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en-PH" sz="1050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Lorem 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ipsum dolor sit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amet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,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consectetur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adipiscing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elit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55" name="TextBox 99"/>
          <p:cNvSpPr txBox="1"/>
          <p:nvPr/>
        </p:nvSpPr>
        <p:spPr>
          <a:xfrm>
            <a:off x="265839" y="3399403"/>
            <a:ext cx="603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6" name="TextBox 100"/>
          <p:cNvSpPr txBox="1"/>
          <p:nvPr/>
        </p:nvSpPr>
        <p:spPr>
          <a:xfrm>
            <a:off x="1216521" y="3399403"/>
            <a:ext cx="32608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Grad</a:t>
            </a:r>
          </a:p>
          <a:p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Universität</a:t>
            </a:r>
            <a:endParaRPr lang="en-PH" sz="1050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en-PH" sz="1050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Lorem 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ipsum dolor sit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amet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,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consectetur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adipiscing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elit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.  </a:t>
            </a:r>
          </a:p>
        </p:txBody>
      </p:sp>
      <p:sp>
        <p:nvSpPr>
          <p:cNvPr id="57" name="TextBox 101"/>
          <p:cNvSpPr txBox="1"/>
          <p:nvPr/>
        </p:nvSpPr>
        <p:spPr>
          <a:xfrm>
            <a:off x="265839" y="4059017"/>
            <a:ext cx="603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8" name="TextBox 102"/>
          <p:cNvSpPr txBox="1"/>
          <p:nvPr/>
        </p:nvSpPr>
        <p:spPr>
          <a:xfrm>
            <a:off x="1216521" y="4059017"/>
            <a:ext cx="32608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Grad</a:t>
            </a:r>
          </a:p>
          <a:p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Universität</a:t>
            </a:r>
            <a:endParaRPr lang="en-PH" sz="1050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en-PH" sz="1050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Lorem 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ipsum dolor sit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amet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,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consectetur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adipiscing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elit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59" name="TextBox 104"/>
          <p:cNvSpPr txBox="1"/>
          <p:nvPr/>
        </p:nvSpPr>
        <p:spPr>
          <a:xfrm>
            <a:off x="236047" y="4793110"/>
            <a:ext cx="330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 smtClean="0">
                <a:solidFill>
                  <a:srgbClr val="7030A0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BERUFSERFAHRUNGEN</a:t>
            </a:r>
            <a:endParaRPr lang="en-GB" sz="1400" b="1" dirty="0">
              <a:solidFill>
                <a:srgbClr val="7030A0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0" name="TextBox 106"/>
          <p:cNvSpPr txBox="1"/>
          <p:nvPr/>
        </p:nvSpPr>
        <p:spPr>
          <a:xfrm>
            <a:off x="1170739" y="5184183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Berufsbezeichnung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Unternehmen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endParaRPr lang="en-PH" sz="1050" b="1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1" name="TextBox 112"/>
          <p:cNvSpPr txBox="1"/>
          <p:nvPr/>
        </p:nvSpPr>
        <p:spPr>
          <a:xfrm>
            <a:off x="1170739" y="5404496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2" name="TextBox 110"/>
          <p:cNvSpPr txBox="1"/>
          <p:nvPr/>
        </p:nvSpPr>
        <p:spPr>
          <a:xfrm>
            <a:off x="190265" y="8876323"/>
            <a:ext cx="1004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2010-2014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3" name="TextBox 106"/>
          <p:cNvSpPr txBox="1"/>
          <p:nvPr/>
        </p:nvSpPr>
        <p:spPr>
          <a:xfrm>
            <a:off x="1159826" y="6391921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Berufsbezeichnung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Unternehmen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64" name="TextBox 112"/>
          <p:cNvSpPr txBox="1"/>
          <p:nvPr/>
        </p:nvSpPr>
        <p:spPr>
          <a:xfrm>
            <a:off x="1159826" y="6612234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65" name="TextBox 106"/>
          <p:cNvSpPr txBox="1"/>
          <p:nvPr/>
        </p:nvSpPr>
        <p:spPr>
          <a:xfrm>
            <a:off x="1125217" y="7632240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Berufsbezeichnung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Unternehmen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66" name="TextBox 112"/>
          <p:cNvSpPr txBox="1"/>
          <p:nvPr/>
        </p:nvSpPr>
        <p:spPr>
          <a:xfrm>
            <a:off x="1125217" y="7852553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67" name="TextBox 106"/>
          <p:cNvSpPr txBox="1"/>
          <p:nvPr/>
        </p:nvSpPr>
        <p:spPr>
          <a:xfrm>
            <a:off x="1125217" y="8872186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Berufsbezeichnung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Unternehmen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68" name="TextBox 112"/>
          <p:cNvSpPr txBox="1"/>
          <p:nvPr/>
        </p:nvSpPr>
        <p:spPr>
          <a:xfrm>
            <a:off x="1125217" y="9092499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69" name="Ellipse 68"/>
          <p:cNvSpPr/>
          <p:nvPr/>
        </p:nvSpPr>
        <p:spPr>
          <a:xfrm>
            <a:off x="258570" y="5530041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86528" y="5734755"/>
            <a:ext cx="106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chemeClr val="bg1">
                    <a:lumMod val="50000"/>
                  </a:schemeClr>
                </a:solidFill>
              </a:rPr>
              <a:t>Unternehmen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238599" y="6776734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66557" y="6981448"/>
            <a:ext cx="106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chemeClr val="bg1">
                    <a:lumMod val="50000"/>
                  </a:schemeClr>
                </a:solidFill>
              </a:rPr>
              <a:t>Unternehmen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</p:txBody>
      </p:sp>
      <p:sp>
        <p:nvSpPr>
          <p:cNvPr id="73" name="Ellipse 72"/>
          <p:cNvSpPr/>
          <p:nvPr/>
        </p:nvSpPr>
        <p:spPr>
          <a:xfrm>
            <a:off x="238599" y="8016800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66557" y="8221514"/>
            <a:ext cx="106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chemeClr val="bg1">
                    <a:lumMod val="50000"/>
                  </a:schemeClr>
                </a:solidFill>
              </a:rPr>
              <a:t>Unternehmen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</p:txBody>
      </p:sp>
      <p:sp>
        <p:nvSpPr>
          <p:cNvPr id="75" name="Ellipse 74"/>
          <p:cNvSpPr/>
          <p:nvPr/>
        </p:nvSpPr>
        <p:spPr>
          <a:xfrm>
            <a:off x="233752" y="9210173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61710" y="9414887"/>
            <a:ext cx="106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chemeClr val="bg1">
                    <a:lumMod val="50000"/>
                  </a:schemeClr>
                </a:solidFill>
              </a:rPr>
              <a:t>Unternehmen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/>
          <a:stretch/>
        </p:blipFill>
        <p:spPr>
          <a:xfrm>
            <a:off x="4933803" y="4750174"/>
            <a:ext cx="2418245" cy="5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283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Agency FB</vt:lpstr>
      <vt:lpstr>Antonio</vt:lpstr>
      <vt:lpstr>Arial</vt:lpstr>
      <vt:lpstr>Calibri</vt:lpstr>
      <vt:lpstr>Calibri Light</vt:lpstr>
      <vt:lpstr>Lato</vt:lpstr>
      <vt:lpstr>Roboto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18</cp:revision>
  <dcterms:created xsi:type="dcterms:W3CDTF">2017-12-15T16:15:17Z</dcterms:created>
  <dcterms:modified xsi:type="dcterms:W3CDTF">2019-02-06T11:53:39Z</dcterms:modified>
</cp:coreProperties>
</file>