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2554"/>
    <a:srgbClr val="774FA5"/>
    <a:srgbClr val="343C5A"/>
    <a:srgbClr val="583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0"/>
    <p:restoredTop sz="94634"/>
  </p:normalViewPr>
  <p:slideViewPr>
    <p:cSldViewPr snapToGrid="0" snapToObjects="1">
      <p:cViewPr>
        <p:scale>
          <a:sx n="95" d="100"/>
          <a:sy n="95" d="100"/>
        </p:scale>
        <p:origin x="12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6AA8-4ED7-D44D-9476-15F2CDFA322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7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105339" cy="2172832"/>
          </a:xfrm>
          <a:prstGeom prst="rect">
            <a:avLst/>
          </a:prstGeom>
          <a:gradFill flip="none" rotWithShape="1">
            <a:gsLst>
              <a:gs pos="0">
                <a:srgbClr val="3C2554">
                  <a:shade val="30000"/>
                  <a:satMod val="115000"/>
                </a:srgbClr>
              </a:gs>
              <a:gs pos="50000">
                <a:srgbClr val="3C2554">
                  <a:shade val="67500"/>
                  <a:satMod val="115000"/>
                </a:srgbClr>
              </a:gs>
              <a:gs pos="100000">
                <a:srgbClr val="3C255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172832"/>
            <a:ext cx="3105339" cy="8518981"/>
          </a:xfrm>
          <a:prstGeom prst="rect">
            <a:avLst/>
          </a:prstGeom>
          <a:solidFill>
            <a:srgbClr val="583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" r="28080"/>
          <a:stretch/>
        </p:blipFill>
        <p:spPr>
          <a:xfrm>
            <a:off x="964899" y="154550"/>
            <a:ext cx="1198880" cy="1201865"/>
          </a:xfrm>
          <a:prstGeom prst="ellipse">
            <a:avLst/>
          </a:prstGeom>
          <a:ln w="57150">
            <a:solidFill>
              <a:srgbClr val="774FA5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554606" y="1464945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CHARLES DEMAISON</a:t>
            </a:r>
            <a:endParaRPr lang="fr-FR" sz="2000" b="1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17779" y="1796561"/>
            <a:ext cx="1423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BERUFSBEZEICHNUNG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2513583"/>
            <a:ext cx="322530" cy="32253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68220" y="2480532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KONTAKT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>
            <a:off x="942741" y="2667471"/>
            <a:ext cx="15994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6" y="3038589"/>
            <a:ext cx="222942" cy="24704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19708" y="3023611"/>
            <a:ext cx="16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Berlin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55541">
            <a:off x="218401" y="3394611"/>
            <a:ext cx="252616" cy="246455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40313" y="3360778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99" y="3745479"/>
            <a:ext cx="268775" cy="26280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40313" y="3718331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53" y="4085858"/>
            <a:ext cx="266468" cy="25980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463580" y="4060522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Skype/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5749" y="4637889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SPRACHEN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1116125" y="4832109"/>
            <a:ext cx="140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4696468"/>
            <a:ext cx="257718" cy="27128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207782" y="676573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FÄHIGKEITEN </a:t>
            </a:r>
            <a:endParaRPr lang="fr-FR" sz="16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1252152" y="6956974"/>
            <a:ext cx="12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10" y="6817115"/>
            <a:ext cx="301235" cy="27971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08237" y="744889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15233" y="7168549"/>
            <a:ext cx="1048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405" y="7937377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26401" y="7658750"/>
            <a:ext cx="142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Microsoft Office 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9405" y="842757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26401" y="8148951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9405" y="891611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308653" y="8637484"/>
            <a:ext cx="122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6401" y="9403423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17843" y="9117186"/>
            <a:ext cx="1384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Team management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8742" y="987714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308653" y="9598516"/>
            <a:ext cx="86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Kreativität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9799" y="7460862"/>
            <a:ext cx="217251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36043" y="7952265"/>
            <a:ext cx="1933821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36043" y="8441655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36042" y="8931004"/>
            <a:ext cx="2357686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44709" y="9418311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51786" y="9892036"/>
            <a:ext cx="241292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609" y="245804"/>
            <a:ext cx="330860" cy="307777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>
          <a:xfrm>
            <a:off x="5346069" y="190719"/>
            <a:ext cx="2000869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BERUFSERFAHRUNGEN</a:t>
            </a:r>
            <a:endParaRPr lang="fr-FR" sz="20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Connecteur droit 57"/>
          <p:cNvCxnSpPr>
            <a:endCxn id="56" idx="3"/>
          </p:cNvCxnSpPr>
          <p:nvPr/>
        </p:nvCxnSpPr>
        <p:spPr>
          <a:xfrm flipH="1">
            <a:off x="3582468" y="399692"/>
            <a:ext cx="1764000" cy="1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327775"/>
              </p:ext>
            </p:extLst>
          </p:nvPr>
        </p:nvGraphicFramePr>
        <p:xfrm>
          <a:off x="3276677" y="745743"/>
          <a:ext cx="4132495" cy="452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UNTERNEHMEN | BERUFSBEZEICHNUNG 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UNTERNEHMEN | BERUFSBEZEICHNUNG 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UNTERNEHMEN | BERUFSBEZEICHNUNG 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UNTERNEHMEN | BERUFSBEZEICHNUNG 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1" name="Image 6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33" y="7121205"/>
            <a:ext cx="305793" cy="305793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6142478" y="7077137"/>
            <a:ext cx="1199367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AUSBILDUNG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3" name="Connecteur droit 62"/>
          <p:cNvCxnSpPr>
            <a:stCxn id="62" idx="1"/>
            <a:endCxn id="61" idx="3"/>
          </p:cNvCxnSpPr>
          <p:nvPr/>
        </p:nvCxnSpPr>
        <p:spPr>
          <a:xfrm flipH="1" flipV="1">
            <a:off x="3599826" y="7274102"/>
            <a:ext cx="2542652" cy="309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33329"/>
              </p:ext>
            </p:extLst>
          </p:nvPr>
        </p:nvGraphicFramePr>
        <p:xfrm>
          <a:off x="3319102" y="7526854"/>
          <a:ext cx="4132494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4"/>
              </a:tblGrid>
              <a:tr h="512678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UNIVERSITÄT │ GRAD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694436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UNIVERSITÄT │ GRAD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6220511" y="5253183"/>
            <a:ext cx="1107997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ÜBER MICH 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 flipH="1">
            <a:off x="3599008" y="5461055"/>
            <a:ext cx="2610000" cy="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Image 6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17" y="5322611"/>
            <a:ext cx="312214" cy="305118"/>
          </a:xfrm>
          <a:prstGeom prst="rect">
            <a:avLst/>
          </a:prstGeom>
        </p:spPr>
      </p:pic>
      <p:sp>
        <p:nvSpPr>
          <p:cNvPr id="71" name="Rectangle 8"/>
          <p:cNvSpPr/>
          <p:nvPr/>
        </p:nvSpPr>
        <p:spPr>
          <a:xfrm>
            <a:off x="3350620" y="5794965"/>
            <a:ext cx="405002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5934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rgbClr val="7F7F7F"/>
                </a:solidFill>
                <a:cs typeface="Arial"/>
              </a:rPr>
              <a:t>Lorem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ipsum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dolor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sit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amet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adipiscing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elit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Morbi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sapien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nulla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rutrum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imperdiet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Nullam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faucibus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augue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velit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luctus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maximus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Interdum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malesuada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fames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ac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ipsum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primis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faucibus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Etiam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bibendum, ante nec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luctus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posuere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odio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enim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semper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tortor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id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eleifend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mi ante vitae ex. .</a:t>
            </a: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916" y="9532322"/>
            <a:ext cx="275409" cy="275409"/>
          </a:xfrm>
          <a:prstGeom prst="rect">
            <a:avLst/>
          </a:prstGeom>
        </p:spPr>
      </p:pic>
      <p:sp>
        <p:nvSpPr>
          <p:cNvPr id="73" name="ZoneTexte 72"/>
          <p:cNvSpPr txBox="1"/>
          <p:nvPr/>
        </p:nvSpPr>
        <p:spPr>
          <a:xfrm>
            <a:off x="6485834" y="9466915"/>
            <a:ext cx="837089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HOBBYS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74" name="Connecteur droit 73"/>
          <p:cNvCxnSpPr>
            <a:stCxn id="73" idx="1"/>
            <a:endCxn id="72" idx="3"/>
          </p:cNvCxnSpPr>
          <p:nvPr/>
        </p:nvCxnSpPr>
        <p:spPr>
          <a:xfrm flipH="1">
            <a:off x="3603325" y="9666970"/>
            <a:ext cx="2882509" cy="3057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319102" y="9852097"/>
            <a:ext cx="4132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Morbi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tristique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sapien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nec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nulla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rutrum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imperdiet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7427" y="5242268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294423" y="496192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Englisch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98595" y="5730749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305591" y="5452122"/>
            <a:ext cx="936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Französisch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98595" y="6220950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305591" y="5942323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Spanisch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8989" y="5254234"/>
            <a:ext cx="2172519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315233" y="5745637"/>
            <a:ext cx="1933821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315233" y="6235027"/>
            <a:ext cx="1736597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288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55</cp:revision>
  <dcterms:created xsi:type="dcterms:W3CDTF">2017-12-01T14:40:09Z</dcterms:created>
  <dcterms:modified xsi:type="dcterms:W3CDTF">2019-02-06T10:37:01Z</dcterms:modified>
</cp:coreProperties>
</file>