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"/>
    <p:restoredTop sz="94634"/>
  </p:normalViewPr>
  <p:slideViewPr>
    <p:cSldViewPr snapToGrid="0" snapToObjects="1">
      <p:cViewPr>
        <p:scale>
          <a:sx n="96" d="100"/>
          <a:sy n="96" d="100"/>
        </p:scale>
        <p:origin x="1404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33FE-260D-7548-B868-81DA8FA1F96C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52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615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2523" y="3089"/>
            <a:ext cx="5700545" cy="1588817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859130" y="8937697"/>
            <a:ext cx="5700545" cy="1754115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44888" y="8700294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38091" y="7574061"/>
            <a:ext cx="2023997" cy="20239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2385" y="-505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5616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8" r="8409"/>
          <a:stretch/>
        </p:blipFill>
        <p:spPr>
          <a:xfrm>
            <a:off x="177331" y="249604"/>
            <a:ext cx="2018922" cy="20342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object 108"/>
          <p:cNvSpPr txBox="1"/>
          <p:nvPr/>
        </p:nvSpPr>
        <p:spPr>
          <a:xfrm>
            <a:off x="503441" y="3252425"/>
            <a:ext cx="311794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GRAD – UNIVERSITÄT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GRAD – UNIVERSITÄT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8" name="object 108"/>
          <p:cNvSpPr txBox="1"/>
          <p:nvPr/>
        </p:nvSpPr>
        <p:spPr>
          <a:xfrm>
            <a:off x="3943177" y="3252425"/>
            <a:ext cx="343973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GRAD – UNIVERSITÄT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GRAD – UNIVERSITÄT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9" name="TextBox 27"/>
          <p:cNvSpPr txBox="1"/>
          <p:nvPr/>
        </p:nvSpPr>
        <p:spPr>
          <a:xfrm>
            <a:off x="813861" y="2687142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Ausbildung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0" name="Straight Connector 93"/>
          <p:cNvCxnSpPr/>
          <p:nvPr/>
        </p:nvCxnSpPr>
        <p:spPr>
          <a:xfrm>
            <a:off x="503441" y="305042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3441" y="2755460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" name="TextBox 11"/>
          <p:cNvSpPr txBox="1"/>
          <p:nvPr/>
        </p:nvSpPr>
        <p:spPr>
          <a:xfrm>
            <a:off x="789650" y="4574079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Berufserfahrungen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4" name="Straight Connector 21"/>
          <p:cNvCxnSpPr/>
          <p:nvPr/>
        </p:nvCxnSpPr>
        <p:spPr>
          <a:xfrm>
            <a:off x="486935" y="4940065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9230" y="4631952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6" name="object 40"/>
          <p:cNvSpPr txBox="1"/>
          <p:nvPr/>
        </p:nvSpPr>
        <p:spPr>
          <a:xfrm>
            <a:off x="503441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BERUFSBEZEICHNUNG | UNTERNEHMEN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</a:t>
            </a:r>
            <a:r>
              <a:rPr lang="fr-FR" sz="1000" b="1" dirty="0"/>
              <a:t>| BERUFSBEZEICHNUNG | UNTERNEHMEN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19" name="object 40"/>
          <p:cNvSpPr txBox="1"/>
          <p:nvPr/>
        </p:nvSpPr>
        <p:spPr>
          <a:xfrm>
            <a:off x="3943177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BERUFSBEZEICHNUNG | UNTERNEHMEN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/>
              <a:t>BERUFSBEZEICHNUNG | UNTERNEHMEN 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20" name="TextBox 26"/>
          <p:cNvSpPr txBox="1"/>
          <p:nvPr/>
        </p:nvSpPr>
        <p:spPr>
          <a:xfrm>
            <a:off x="479230" y="7845692"/>
            <a:ext cx="675608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1" name="TextBox 11"/>
          <p:cNvSpPr txBox="1"/>
          <p:nvPr/>
        </p:nvSpPr>
        <p:spPr>
          <a:xfrm>
            <a:off x="789650" y="735808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Über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>
                <a:solidFill>
                  <a:srgbClr val="262626"/>
                </a:solidFill>
                <a:cs typeface="Avenir Book"/>
              </a:rPr>
              <a:t>mich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86935" y="772407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79230" y="7415957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354566" y="851935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bg1"/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bg1"/>
                </a:solidFill>
                <a:latin typeface="+mn-lt"/>
                <a:cs typeface="Avenir Book"/>
              </a:rPr>
              <a:t>Berufsbezeichnung </a:t>
            </a:r>
            <a:endParaRPr lang="en-US" sz="1511" dirty="0">
              <a:solidFill>
                <a:schemeClr val="bg1"/>
              </a:solidFill>
              <a:latin typeface="+mn-lt"/>
              <a:cs typeface="Avenir Book"/>
            </a:endParaRPr>
          </a:p>
        </p:txBody>
      </p:sp>
      <p:sp>
        <p:nvSpPr>
          <p:cNvPr id="26" name="TextBox 203"/>
          <p:cNvSpPr txBox="1"/>
          <p:nvPr/>
        </p:nvSpPr>
        <p:spPr>
          <a:xfrm>
            <a:off x="2828599" y="2089103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204"/>
          <p:cNvSpPr txBox="1"/>
          <p:nvPr/>
        </p:nvSpPr>
        <p:spPr>
          <a:xfrm>
            <a:off x="2828599" y="1719420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TextBox 205"/>
          <p:cNvSpPr txBox="1"/>
          <p:nvPr/>
        </p:nvSpPr>
        <p:spPr>
          <a:xfrm>
            <a:off x="4494992" y="2147795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TextBox 206"/>
          <p:cNvSpPr txBox="1"/>
          <p:nvPr/>
        </p:nvSpPr>
        <p:spPr>
          <a:xfrm>
            <a:off x="4494992" y="1688993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76" y="2148472"/>
            <a:ext cx="295159" cy="295159"/>
          </a:xfrm>
          <a:prstGeom prst="rect">
            <a:avLst/>
          </a:prstGeom>
        </p:spPr>
      </p:pic>
      <p:pic>
        <p:nvPicPr>
          <p:cNvPr id="31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7" y="2078858"/>
            <a:ext cx="279210" cy="279210"/>
          </a:xfrm>
          <a:prstGeom prst="rect">
            <a:avLst/>
          </a:prstGeom>
        </p:spPr>
      </p:pic>
      <p:pic>
        <p:nvPicPr>
          <p:cNvPr id="32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40" y="1714396"/>
            <a:ext cx="251245" cy="251245"/>
          </a:xfrm>
          <a:prstGeom prst="rect">
            <a:avLst/>
          </a:prstGeom>
        </p:spPr>
      </p:pic>
      <p:pic>
        <p:nvPicPr>
          <p:cNvPr id="33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99" y="1732541"/>
            <a:ext cx="302713" cy="30271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576171" y="9089292"/>
            <a:ext cx="16718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PERSÖNLICHKEIT</a:t>
            </a:r>
            <a:endParaRPr lang="fr-FR" sz="1600" dirty="0"/>
          </a:p>
        </p:txBody>
      </p:sp>
      <p:sp>
        <p:nvSpPr>
          <p:cNvPr id="38" name="TextBox 45"/>
          <p:cNvSpPr txBox="1"/>
          <p:nvPr/>
        </p:nvSpPr>
        <p:spPr>
          <a:xfrm>
            <a:off x="2431623" y="9585977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Führer 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K</a:t>
            </a:r>
            <a:r>
              <a:rPr lang="en-US" sz="900" b="1" dirty="0" err="1" smtClean="0"/>
              <a:t>reativ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Organisiert</a:t>
            </a:r>
            <a:endParaRPr lang="en-US" sz="900" b="1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3396178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96178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96178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96178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96179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91139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15650" y="9089292"/>
            <a:ext cx="1356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FÄHIGKEITEN </a:t>
            </a:r>
            <a:endParaRPr lang="fr-FR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677168" y="9585977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910315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10315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10315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315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910316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05276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332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Lato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2017-12-01T13:00:13Z</dcterms:created>
  <dcterms:modified xsi:type="dcterms:W3CDTF">2019-02-01T15:46:03Z</dcterms:modified>
</cp:coreProperties>
</file>