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5"/>
    <p:restoredTop sz="94586"/>
  </p:normalViewPr>
  <p:slideViewPr>
    <p:cSldViewPr snapToGrid="0" snapToObjects="1">
      <p:cViewPr>
        <p:scale>
          <a:sx n="90" d="100"/>
          <a:sy n="90" d="100"/>
        </p:scale>
        <p:origin x="1458" y="-2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012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63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8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43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75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32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0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5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60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9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3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DEDC5-F8D2-2741-B480-046EE50D734D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 rot="16200000">
            <a:off x="1286548" y="4629833"/>
            <a:ext cx="9905999" cy="64633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 rot="16200000">
            <a:off x="-4009454" y="4023139"/>
            <a:ext cx="9905999" cy="185971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4" r="3968"/>
          <a:stretch/>
        </p:blipFill>
        <p:spPr>
          <a:xfrm>
            <a:off x="255073" y="263497"/>
            <a:ext cx="1621800" cy="1229987"/>
          </a:xfrm>
          <a:prstGeom prst="roundRect">
            <a:avLst/>
          </a:prstGeom>
          <a:ln>
            <a:solidFill>
              <a:schemeClr val="bg1"/>
            </a:solidFill>
          </a:ln>
        </p:spPr>
      </p:pic>
      <p:graphicFrame>
        <p:nvGraphicFramePr>
          <p:cNvPr id="45" name="Tableau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780212"/>
              </p:ext>
            </p:extLst>
          </p:nvPr>
        </p:nvGraphicFramePr>
        <p:xfrm>
          <a:off x="369504" y="2344877"/>
          <a:ext cx="554687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141"/>
                <a:gridCol w="5109342"/>
                <a:gridCol w="225394"/>
              </a:tblGrid>
              <a:tr h="2522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accent2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UNTERNEHMEN </a:t>
                      </a:r>
                      <a:r>
                        <a:rPr lang="en-US" sz="1100" b="0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Berufsbezeichnung</a:t>
                      </a:r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</a:p>
                    <a:p>
                      <a:pPr algn="l"/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</a:t>
                      </a:r>
                      <a:endParaRPr lang="fr-FR" sz="11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22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accent2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UNTERNEHMEN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|</a:t>
                      </a:r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2010 – 2013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Berufsbezeichnung</a:t>
                      </a:r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</a:t>
                      </a:r>
                      <a:endParaRPr lang="fr-FR" sz="11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22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accent2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UNTERNEHMEN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|</a:t>
                      </a:r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2010 – 2013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Berufsbezeichnung</a:t>
                      </a:r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</a:t>
                      </a:r>
                      <a:endParaRPr lang="fr-FR" sz="11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au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07428"/>
              </p:ext>
            </p:extLst>
          </p:nvPr>
        </p:nvGraphicFramePr>
        <p:xfrm>
          <a:off x="860136" y="5253136"/>
          <a:ext cx="5419056" cy="178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990619"/>
                <a:gridCol w="220157"/>
              </a:tblGrid>
              <a:tr h="2054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UNIVERSITÄT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Grad</a:t>
                      </a:r>
                      <a:endParaRPr lang="fr-FR" sz="11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054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UNIVERSITÄT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Grad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054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UNIVERSITÄT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Grad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0" name="ZoneTexte 49"/>
          <p:cNvSpPr txBox="1"/>
          <p:nvPr/>
        </p:nvSpPr>
        <p:spPr>
          <a:xfrm>
            <a:off x="768958" y="2017793"/>
            <a:ext cx="3829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chemeClr val="accent2"/>
                </a:solidFill>
              </a:rPr>
              <a:t>BERUFSERFAHRUNGEN</a:t>
            </a:r>
            <a:endParaRPr lang="fr-FR" i="1" dirty="0">
              <a:solidFill>
                <a:schemeClr val="accent2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07576" y="4912588"/>
            <a:ext cx="3829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accent2"/>
                </a:solidFill>
              </a:rPr>
              <a:t>AUSBILDUNG 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751375" y="7355463"/>
            <a:ext cx="1790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accent2"/>
                </a:solidFill>
              </a:rPr>
              <a:t>FÄHIGKEITEN </a:t>
            </a:r>
          </a:p>
        </p:txBody>
      </p:sp>
      <p:graphicFrame>
        <p:nvGraphicFramePr>
          <p:cNvPr id="53" name="Tableau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337071"/>
              </p:ext>
            </p:extLst>
          </p:nvPr>
        </p:nvGraphicFramePr>
        <p:xfrm>
          <a:off x="550708" y="7711231"/>
          <a:ext cx="5365674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8694"/>
                <a:gridCol w="1379290"/>
                <a:gridCol w="1142839"/>
                <a:gridCol w="1224851"/>
              </a:tblGrid>
              <a:tr h="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Englisch</a:t>
                      </a:r>
                      <a:r>
                        <a:rPr lang="fr-FR" sz="1100" dirty="0" smtClean="0"/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Französisch</a:t>
                      </a:r>
                      <a:r>
                        <a:rPr lang="fr-FR" sz="1100" dirty="0" smtClean="0"/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Spanisch</a:t>
                      </a:r>
                      <a:r>
                        <a:rPr lang="fr-FR" sz="1100" dirty="0" smtClean="0"/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9" name="Ellipse 88"/>
          <p:cNvSpPr/>
          <p:nvPr/>
        </p:nvSpPr>
        <p:spPr>
          <a:xfrm>
            <a:off x="2132346" y="803997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2369412" y="803997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2606480" y="8039977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2824918" y="8039977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1897683" y="803997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2132346" y="8275839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2369412" y="8275839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2606480" y="8275839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2824918" y="8275839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1897683" y="8275839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2132346" y="852984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2369412" y="852984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2606480" y="8529845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2824918" y="8529845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1897683" y="852984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2132346" y="877780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2369412" y="877780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2606480" y="877780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2824918" y="8777803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1897683" y="877780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4675379" y="803997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4912445" y="803997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5149513" y="803997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5367951" y="803997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4440716" y="803997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4675379" y="8275839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4912445" y="8275839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5149513" y="8275839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5367951" y="8275839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4440716" y="8275839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4675379" y="852984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>
            <a:off x="4912445" y="852984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1" name="Ellipse 120"/>
          <p:cNvSpPr/>
          <p:nvPr/>
        </p:nvSpPr>
        <p:spPr>
          <a:xfrm>
            <a:off x="5149513" y="8529845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5367951" y="8529845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/>
          <p:cNvSpPr/>
          <p:nvPr/>
        </p:nvSpPr>
        <p:spPr>
          <a:xfrm>
            <a:off x="4440716" y="852984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ZoneTexte 123"/>
          <p:cNvSpPr txBox="1"/>
          <p:nvPr/>
        </p:nvSpPr>
        <p:spPr>
          <a:xfrm>
            <a:off x="2147157" y="202663"/>
            <a:ext cx="4415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smtClean="0">
                <a:solidFill>
                  <a:srgbClr val="138BB1"/>
                </a:solidFill>
                <a:latin typeface="Arial Black"/>
                <a:cs typeface="Arial Black"/>
              </a:rPr>
              <a:t>Jeanne </a:t>
            </a:r>
            <a:r>
              <a:rPr lang="fr-FR" sz="3200" b="1" dirty="0" smtClean="0">
                <a:solidFill>
                  <a:srgbClr val="138BB1"/>
                </a:solidFill>
                <a:latin typeface="Arial Black"/>
                <a:cs typeface="Arial Black"/>
              </a:rPr>
              <a:t>MARTIN</a:t>
            </a:r>
            <a:endParaRPr lang="fr-FR" sz="3200" b="1" dirty="0">
              <a:solidFill>
                <a:srgbClr val="138BB1"/>
              </a:solidFill>
              <a:latin typeface="Arial Black"/>
              <a:cs typeface="Arial Black"/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2218708" y="748739"/>
            <a:ext cx="2020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Berufsbezeichnung</a:t>
            </a:r>
            <a:r>
              <a:rPr lang="fr-FR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26" name="ZoneTexte 125"/>
          <p:cNvSpPr txBox="1"/>
          <p:nvPr/>
        </p:nvSpPr>
        <p:spPr>
          <a:xfrm>
            <a:off x="2126594" y="1173756"/>
            <a:ext cx="41525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Avenir Book"/>
              </a:rPr>
              <a:t>Lorem ipsum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dolor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sit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amet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,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consectetur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adipiscing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elit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.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Morbi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tristique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sapien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nec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nulla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rutrum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imperdiet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.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Nullam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faucibus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augue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id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velit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luctus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maximus.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Interdum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et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malesuada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fames ac ante ipsum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primis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in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faucibus</a:t>
            </a:r>
            <a:r>
              <a:rPr lang="en-GB" sz="1100" dirty="0" smtClean="0">
                <a:solidFill>
                  <a:schemeClr val="bg1"/>
                </a:solidFill>
                <a:cs typeface="Avenir Book"/>
              </a:rPr>
              <a:t>.  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54" name="ZoneTexte 51"/>
          <p:cNvSpPr txBox="1"/>
          <p:nvPr/>
        </p:nvSpPr>
        <p:spPr>
          <a:xfrm>
            <a:off x="3631697" y="7353505"/>
            <a:ext cx="1790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accent2"/>
                </a:solidFill>
              </a:rPr>
              <a:t>SPRACHEN </a:t>
            </a:r>
          </a:p>
        </p:txBody>
      </p:sp>
    </p:spTree>
    <p:extLst>
      <p:ext uri="{BB962C8B-B14F-4D97-AF65-F5344CB8AC3E}">
        <p14:creationId xmlns:p14="http://schemas.microsoft.com/office/powerpoint/2010/main" val="8433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192</Words>
  <Application>Microsoft Office PowerPoint</Application>
  <PresentationFormat>A4 (210 x 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Black</vt:lpstr>
      <vt:lpstr>Avenir Book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2016-06-10T11:16:58Z</dcterms:created>
  <dcterms:modified xsi:type="dcterms:W3CDTF">2018-12-27T00:12:58Z</dcterms:modified>
</cp:coreProperties>
</file>