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3A8"/>
    <a:srgbClr val="32939B"/>
    <a:srgbClr val="48C7B0"/>
    <a:srgbClr val="626262"/>
    <a:srgbClr val="2B9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1"/>
    <p:restoredTop sz="94634"/>
  </p:normalViewPr>
  <p:slideViewPr>
    <p:cSldViewPr snapToGrid="0" snapToObjects="1">
      <p:cViewPr>
        <p:scale>
          <a:sx n="95" d="100"/>
          <a:sy n="95" d="100"/>
        </p:scale>
        <p:origin x="1098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7B69-50FF-9944-9160-68448D65C829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22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riangle rectangle 96"/>
          <p:cNvSpPr/>
          <p:nvPr/>
        </p:nvSpPr>
        <p:spPr>
          <a:xfrm rot="16200000">
            <a:off x="3360632" y="6492770"/>
            <a:ext cx="5365443" cy="3032642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Bande diagonale 95"/>
          <p:cNvSpPr/>
          <p:nvPr/>
        </p:nvSpPr>
        <p:spPr>
          <a:xfrm>
            <a:off x="1" y="0"/>
            <a:ext cx="6412702" cy="10691813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84" name="Connecteur droit 83"/>
          <p:cNvCxnSpPr/>
          <p:nvPr/>
        </p:nvCxnSpPr>
        <p:spPr>
          <a:xfrm>
            <a:off x="6092575" y="6898304"/>
            <a:ext cx="125609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29624" y="1079482"/>
            <a:ext cx="5930051" cy="81036"/>
          </a:xfrm>
          <a:prstGeom prst="rect">
            <a:avLst/>
          </a:prstGeom>
          <a:solidFill>
            <a:srgbClr val="329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181" y="1543470"/>
            <a:ext cx="256584" cy="2178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51" y="1904588"/>
            <a:ext cx="248138" cy="1995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51" y="2558611"/>
            <a:ext cx="265414" cy="25010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705" y="2203320"/>
            <a:ext cx="206889" cy="256148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931564" y="1521592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31564" y="1865024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931564" y="214098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Berlin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931564" y="2532113"/>
            <a:ext cx="15103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http://www.website.com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29626" y="1244687"/>
            <a:ext cx="5930051" cy="81036"/>
          </a:xfrm>
          <a:prstGeom prst="rect">
            <a:avLst/>
          </a:prstGeom>
          <a:solidFill>
            <a:srgbClr val="2B9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629626" y="1329183"/>
            <a:ext cx="5930051" cy="81036"/>
          </a:xfrm>
          <a:prstGeom prst="rect">
            <a:avLst/>
          </a:prstGeom>
          <a:solidFill>
            <a:srgbClr val="48C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629625" y="1163651"/>
            <a:ext cx="5930051" cy="81036"/>
          </a:xfrm>
          <a:prstGeom prst="rect">
            <a:avLst/>
          </a:prstGeom>
          <a:solidFill>
            <a:srgbClr val="39A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9" r="23597"/>
          <a:stretch/>
        </p:blipFill>
        <p:spPr>
          <a:xfrm>
            <a:off x="340588" y="408080"/>
            <a:ext cx="1516255" cy="1517737"/>
          </a:xfrm>
          <a:prstGeom prst="ellips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</p:pic>
      <p:sp>
        <p:nvSpPr>
          <p:cNvPr id="23" name="Rectangle 8"/>
          <p:cNvSpPr/>
          <p:nvPr/>
        </p:nvSpPr>
        <p:spPr>
          <a:xfrm>
            <a:off x="234324" y="2058064"/>
            <a:ext cx="5169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057203" y="65648"/>
            <a:ext cx="3243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626262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VINCE </a:t>
            </a:r>
            <a:r>
              <a:rPr lang="fr-FR" sz="4000" b="1" dirty="0" smtClean="0">
                <a:solidFill>
                  <a:srgbClr val="32939B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GOBALLINO</a:t>
            </a:r>
            <a:endParaRPr lang="fr-FR" sz="4000" b="1" dirty="0">
              <a:solidFill>
                <a:srgbClr val="32939B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01543" y="651872"/>
            <a:ext cx="1951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BERUFSBEZEICHNUNG</a:t>
            </a:r>
            <a:endParaRPr lang="fr-FR" sz="2000" dirty="0">
              <a:solidFill>
                <a:schemeClr val="bg2">
                  <a:lumMod val="75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45127" y="1623697"/>
            <a:ext cx="1058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dirty="0">
                <a:solidFill>
                  <a:srgbClr val="32939B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ÜBER </a:t>
            </a:r>
            <a:r>
              <a:rPr lang="fr-FR" sz="2000" dirty="0" smtClean="0">
                <a:solidFill>
                  <a:srgbClr val="32939B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MICH</a:t>
            </a:r>
            <a:endParaRPr lang="fr-FR" sz="2000" dirty="0">
              <a:solidFill>
                <a:srgbClr val="32939B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055931"/>
              </p:ext>
            </p:extLst>
          </p:nvPr>
        </p:nvGraphicFramePr>
        <p:xfrm>
          <a:off x="1642316" y="3542103"/>
          <a:ext cx="3310100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0100"/>
              </a:tblGrid>
              <a:tr h="783873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UNTERNEHMEN 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defTabSz="685800">
                        <a:defRPr/>
                      </a:pPr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UNTERNEHMEN 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UNTERNEHMEN 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01855"/>
              </p:ext>
            </p:extLst>
          </p:nvPr>
        </p:nvGraphicFramePr>
        <p:xfrm>
          <a:off x="1713781" y="7892883"/>
          <a:ext cx="3243534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353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UNIVERSITÄT 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UNIVERSITÄT 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UNIVERSITÄT 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321415" y="3594568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1415" y="4896343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5913" y="6198118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28916" y="3088275"/>
            <a:ext cx="2000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BERUFSERFAHRUNGEN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5488" y="7947171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1725" y="8804110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6314" y="9661049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33816" y="7426763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AUSBILDUNG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2" name="Овал 1071"/>
          <p:cNvSpPr/>
          <p:nvPr/>
        </p:nvSpPr>
        <p:spPr>
          <a:xfrm>
            <a:off x="5490435" y="4342644"/>
            <a:ext cx="997515" cy="91699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1078"/>
          <p:cNvSpPr/>
          <p:nvPr/>
        </p:nvSpPr>
        <p:spPr>
          <a:xfrm>
            <a:off x="5290856" y="3841032"/>
            <a:ext cx="803918" cy="739023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1071"/>
          <p:cNvSpPr/>
          <p:nvPr/>
        </p:nvSpPr>
        <p:spPr>
          <a:xfrm>
            <a:off x="5692815" y="3633343"/>
            <a:ext cx="1237740" cy="1083957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1071"/>
          <p:cNvSpPr/>
          <p:nvPr/>
        </p:nvSpPr>
        <p:spPr>
          <a:xfrm>
            <a:off x="5893795" y="4383010"/>
            <a:ext cx="1442764" cy="1288765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ZoneTexte 51"/>
          <p:cNvSpPr txBox="1"/>
          <p:nvPr/>
        </p:nvSpPr>
        <p:spPr>
          <a:xfrm>
            <a:off x="5891488" y="3091507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PERSÖNLICHKEIT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01749" y="4848779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Ernst</a:t>
            </a:r>
            <a:endParaRPr lang="fr-FR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938112" y="3979296"/>
            <a:ext cx="788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Führer</a:t>
            </a:r>
            <a:endParaRPr lang="fr-FR" sz="16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64208" y="4658423"/>
            <a:ext cx="7040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Kreativ</a:t>
            </a:r>
            <a:endParaRPr lang="fr-FR" sz="12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6" name="Rectangle 55"/>
          <p:cNvSpPr/>
          <p:nvPr/>
        </p:nvSpPr>
        <p:spPr>
          <a:xfrm rot="18511104">
            <a:off x="5213461" y="4068948"/>
            <a:ext cx="865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000" b="1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Organisiert</a:t>
            </a:r>
            <a:endParaRPr lang="fr-FR" sz="12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6420479" y="6054732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SPRACHEN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8" name="Triangle 57"/>
          <p:cNvSpPr/>
          <p:nvPr/>
        </p:nvSpPr>
        <p:spPr>
          <a:xfrm>
            <a:off x="5620263" y="6898304"/>
            <a:ext cx="949021" cy="470796"/>
          </a:xfrm>
          <a:prstGeom prst="triangle">
            <a:avLst/>
          </a:prstGeom>
          <a:solidFill>
            <a:srgbClr val="32939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58"/>
          <p:cNvSpPr/>
          <p:nvPr/>
        </p:nvSpPr>
        <p:spPr>
          <a:xfrm>
            <a:off x="5938740" y="6594075"/>
            <a:ext cx="1075812" cy="775025"/>
          </a:xfrm>
          <a:prstGeom prst="triangle">
            <a:avLst/>
          </a:prstGeom>
          <a:solidFill>
            <a:srgbClr val="48C7B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59"/>
          <p:cNvSpPr/>
          <p:nvPr/>
        </p:nvSpPr>
        <p:spPr>
          <a:xfrm>
            <a:off x="6291362" y="6730584"/>
            <a:ext cx="1045197" cy="640693"/>
          </a:xfrm>
          <a:prstGeom prst="triangle">
            <a:avLst/>
          </a:prstGeom>
          <a:solidFill>
            <a:srgbClr val="2B975E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6368471" y="7562157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6368471" y="7768986"/>
            <a:ext cx="110638" cy="108859"/>
          </a:xfrm>
          <a:prstGeom prst="rect">
            <a:avLst/>
          </a:prstGeom>
          <a:solidFill>
            <a:srgbClr val="48C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6367031" y="7969884"/>
            <a:ext cx="110638" cy="108859"/>
          </a:xfrm>
          <a:prstGeom prst="rect">
            <a:avLst/>
          </a:prstGeom>
          <a:solidFill>
            <a:srgbClr val="2B9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6744012" y="7493475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err="1" smtClean="0"/>
              <a:t>Englisch</a:t>
            </a:r>
            <a:endParaRPr lang="fr-FR" sz="10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534018" y="7689861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err="1" smtClean="0"/>
              <a:t>Französisch</a:t>
            </a:r>
            <a:endParaRPr lang="fr-FR" sz="1000" dirty="0"/>
          </a:p>
        </p:txBody>
      </p:sp>
      <p:sp>
        <p:nvSpPr>
          <p:cNvPr id="66" name="ZoneTexte 65"/>
          <p:cNvSpPr txBox="1"/>
          <p:nvPr/>
        </p:nvSpPr>
        <p:spPr>
          <a:xfrm>
            <a:off x="6632372" y="7892883"/>
            <a:ext cx="7104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err="1" smtClean="0"/>
              <a:t>Italienisch</a:t>
            </a:r>
            <a:endParaRPr lang="fr-FR" sz="1000" dirty="0"/>
          </a:p>
        </p:txBody>
      </p:sp>
      <p:cxnSp>
        <p:nvCxnSpPr>
          <p:cNvPr id="68" name="Connecteur droit 67"/>
          <p:cNvCxnSpPr/>
          <p:nvPr/>
        </p:nvCxnSpPr>
        <p:spPr>
          <a:xfrm>
            <a:off x="5051685" y="3254465"/>
            <a:ext cx="0" cy="702129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258315" y="9090813"/>
            <a:ext cx="353539" cy="1430934"/>
          </a:xfrm>
          <a:prstGeom prst="rect">
            <a:avLst/>
          </a:prstGeom>
          <a:solidFill>
            <a:srgbClr val="48C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633364" y="9217814"/>
            <a:ext cx="353539" cy="1303933"/>
          </a:xfrm>
          <a:prstGeom prst="rect">
            <a:avLst/>
          </a:prstGeom>
          <a:solidFill>
            <a:srgbClr val="6262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7003996" y="8981952"/>
            <a:ext cx="353539" cy="1539795"/>
          </a:xfrm>
          <a:prstGeom prst="rect">
            <a:avLst/>
          </a:prstGeom>
          <a:solidFill>
            <a:srgbClr val="2B975E">
              <a:alpha val="6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0" name="Connecteur droit 79"/>
          <p:cNvCxnSpPr>
            <a:stCxn id="60" idx="0"/>
          </p:cNvCxnSpPr>
          <p:nvPr/>
        </p:nvCxnSpPr>
        <p:spPr>
          <a:xfrm>
            <a:off x="6813961" y="6730584"/>
            <a:ext cx="53470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6450973" y="6594075"/>
            <a:ext cx="89769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293979" y="8449074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FÄHIGKEITEN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887510" y="9386379"/>
            <a:ext cx="353539" cy="1135367"/>
          </a:xfrm>
          <a:prstGeom prst="rect">
            <a:avLst/>
          </a:prstGeom>
          <a:solidFill>
            <a:srgbClr val="3293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515096" y="9283136"/>
            <a:ext cx="353539" cy="1238610"/>
          </a:xfrm>
          <a:prstGeom prst="rect">
            <a:avLst/>
          </a:prstGeom>
          <a:solidFill>
            <a:srgbClr val="39A3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 rot="16200000">
            <a:off x="6661135" y="9798777"/>
            <a:ext cx="1039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 rot="16200000">
            <a:off x="6172359" y="9692846"/>
            <a:ext cx="1262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 rot="16200000">
            <a:off x="5958264" y="9866723"/>
            <a:ext cx="906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Office 2017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 rot="16200000">
            <a:off x="5682805" y="9961784"/>
            <a:ext cx="725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Vertrieb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5" name="ZoneTexte 94"/>
          <p:cNvSpPr txBox="1"/>
          <p:nvPr/>
        </p:nvSpPr>
        <p:spPr>
          <a:xfrm rot="16200000">
            <a:off x="5192896" y="9834319"/>
            <a:ext cx="100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Buchhaltung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45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313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31</cp:revision>
  <dcterms:created xsi:type="dcterms:W3CDTF">2017-12-01T10:52:46Z</dcterms:created>
  <dcterms:modified xsi:type="dcterms:W3CDTF">2019-02-06T10:34:02Z</dcterms:modified>
</cp:coreProperties>
</file>