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5"/>
    <p:restoredTop sz="94634"/>
  </p:normalViewPr>
  <p:slideViewPr>
    <p:cSldViewPr snapToGrid="0" snapToObjects="1">
      <p:cViewPr>
        <p:scale>
          <a:sx n="106" d="100"/>
          <a:sy n="106" d="100"/>
        </p:scale>
        <p:origin x="888" y="-3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A7A1-DBAB-644A-B04E-107ED449E422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02A-51BC-174F-9D55-B5FC3DE5832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FA7A1-DBAB-644A-B04E-107ED449E422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3102A-51BC-174F-9D55-B5FC3DE5832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726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34126" y="0"/>
            <a:ext cx="2152499" cy="1068863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3175" y="3480060"/>
            <a:ext cx="7562850" cy="183432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502737" y="1152849"/>
            <a:ext cx="44905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</a:t>
            </a:r>
            <a:r>
              <a:rPr lang="fr-FR" sz="1000" dirty="0" smtClean="0"/>
              <a:t>.</a:t>
            </a:r>
            <a:endParaRPr lang="fr-FR" sz="1000" dirty="0"/>
          </a:p>
        </p:txBody>
      </p:sp>
      <p:sp>
        <p:nvSpPr>
          <p:cNvPr id="7" name="ZoneTexte 6"/>
          <p:cNvSpPr txBox="1"/>
          <p:nvPr/>
        </p:nvSpPr>
        <p:spPr>
          <a:xfrm>
            <a:off x="502721" y="97119"/>
            <a:ext cx="449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Christelle LEMASSE</a:t>
            </a:r>
            <a:endParaRPr lang="fr-FR" sz="4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60" r="2860"/>
          <a:stretch/>
        </p:blipFill>
        <p:spPr>
          <a:xfrm>
            <a:off x="3686789" y="2040804"/>
            <a:ext cx="1293626" cy="1296847"/>
          </a:xfrm>
          <a:prstGeom prst="ellipse">
            <a:avLst/>
          </a:prstGeom>
        </p:spPr>
      </p:pic>
      <p:sp>
        <p:nvSpPr>
          <p:cNvPr id="9" name="TextBox 203"/>
          <p:cNvSpPr txBox="1"/>
          <p:nvPr/>
        </p:nvSpPr>
        <p:spPr>
          <a:xfrm>
            <a:off x="559914" y="2732150"/>
            <a:ext cx="16663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name@mail.com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TextBox 204"/>
          <p:cNvSpPr txBox="1"/>
          <p:nvPr/>
        </p:nvSpPr>
        <p:spPr>
          <a:xfrm>
            <a:off x="559914" y="2362467"/>
            <a:ext cx="10944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000 111 333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" name="TextBox 205"/>
          <p:cNvSpPr txBox="1"/>
          <p:nvPr/>
        </p:nvSpPr>
        <p:spPr>
          <a:xfrm>
            <a:off x="2126597" y="2776933"/>
            <a:ext cx="1692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LinkedIn.com/name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" name="TextBox 206"/>
          <p:cNvSpPr txBox="1"/>
          <p:nvPr/>
        </p:nvSpPr>
        <p:spPr>
          <a:xfrm>
            <a:off x="2126597" y="2318131"/>
            <a:ext cx="1696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12 Street Name</a:t>
            </a:r>
            <a:b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Berlin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3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981" y="2777610"/>
            <a:ext cx="295159" cy="295159"/>
          </a:xfrm>
          <a:prstGeom prst="rect">
            <a:avLst/>
          </a:prstGeom>
        </p:spPr>
      </p:pic>
      <p:pic>
        <p:nvPicPr>
          <p:cNvPr id="14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72" y="2721905"/>
            <a:ext cx="279210" cy="279210"/>
          </a:xfrm>
          <a:prstGeom prst="rect">
            <a:avLst/>
          </a:prstGeom>
        </p:spPr>
      </p:pic>
      <p:pic>
        <p:nvPicPr>
          <p:cNvPr id="15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55" y="2357443"/>
            <a:ext cx="251245" cy="251245"/>
          </a:xfrm>
          <a:prstGeom prst="rect">
            <a:avLst/>
          </a:prstGeom>
        </p:spPr>
      </p:pic>
      <p:pic>
        <p:nvPicPr>
          <p:cNvPr id="16" name="Picture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204" y="2361679"/>
            <a:ext cx="302713" cy="302713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467933" y="688049"/>
            <a:ext cx="449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dirty="0" err="1" smtClean="0">
                <a:latin typeface="Agency FB" panose="020B0503020202020204" pitchFamily="34" charset="0"/>
                <a:ea typeface="Antonio" charset="0"/>
                <a:cs typeface="Antonio" charset="0"/>
              </a:rPr>
              <a:t>Berufsbezeichnung</a:t>
            </a:r>
            <a:endParaRPr lang="fr-FR" sz="24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95551" y="4069832"/>
            <a:ext cx="3131274" cy="234950"/>
          </a:xfrm>
          <a:prstGeom prst="rect">
            <a:avLst/>
          </a:prstGeom>
          <a:solidFill>
            <a:srgbClr val="138B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2009152" y="4069832"/>
            <a:ext cx="1317673" cy="234950"/>
          </a:xfrm>
          <a:prstGeom prst="rect">
            <a:avLst/>
          </a:prstGeom>
          <a:pattFill prst="wdUpDiag">
            <a:fgClr>
              <a:srgbClr val="138BB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195551" y="4408120"/>
            <a:ext cx="3131274" cy="234950"/>
          </a:xfrm>
          <a:prstGeom prst="rect">
            <a:avLst/>
          </a:prstGeom>
          <a:solidFill>
            <a:srgbClr val="138B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1722912" y="4408120"/>
            <a:ext cx="1603913" cy="234950"/>
          </a:xfrm>
          <a:prstGeom prst="rect">
            <a:avLst/>
          </a:prstGeom>
          <a:pattFill prst="wdUpDiag">
            <a:fgClr>
              <a:srgbClr val="138BB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185951" y="4757366"/>
            <a:ext cx="3131274" cy="234950"/>
          </a:xfrm>
          <a:prstGeom prst="rect">
            <a:avLst/>
          </a:prstGeom>
          <a:solidFill>
            <a:srgbClr val="138B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2395425" y="4757366"/>
            <a:ext cx="921800" cy="234950"/>
          </a:xfrm>
          <a:prstGeom prst="rect">
            <a:avLst/>
          </a:prstGeom>
          <a:pattFill prst="wdUpDiag">
            <a:fgClr>
              <a:srgbClr val="138BB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207836" y="4032621"/>
            <a:ext cx="906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Office 2017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207836" y="4367235"/>
            <a:ext cx="8631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C++ / Ruby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236383" y="4729554"/>
            <a:ext cx="915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PHP MySQL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983110" y="4067420"/>
            <a:ext cx="3131274" cy="234950"/>
          </a:xfrm>
          <a:prstGeom prst="rect">
            <a:avLst/>
          </a:prstGeom>
          <a:solidFill>
            <a:srgbClr val="138B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/>
          <p:cNvSpPr/>
          <p:nvPr/>
        </p:nvSpPr>
        <p:spPr>
          <a:xfrm>
            <a:off x="5796711" y="4067420"/>
            <a:ext cx="1317673" cy="234950"/>
          </a:xfrm>
          <a:prstGeom prst="rect">
            <a:avLst/>
          </a:prstGeom>
          <a:pattFill prst="wdUpDiag">
            <a:fgClr>
              <a:srgbClr val="138BB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3983110" y="4405708"/>
            <a:ext cx="3131274" cy="234950"/>
          </a:xfrm>
          <a:prstGeom prst="rect">
            <a:avLst/>
          </a:prstGeom>
          <a:solidFill>
            <a:srgbClr val="138B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/>
          <p:cNvSpPr/>
          <p:nvPr/>
        </p:nvSpPr>
        <p:spPr>
          <a:xfrm>
            <a:off x="5510471" y="4405708"/>
            <a:ext cx="1603913" cy="234950"/>
          </a:xfrm>
          <a:prstGeom prst="rect">
            <a:avLst/>
          </a:prstGeom>
          <a:pattFill prst="wdUpDiag">
            <a:fgClr>
              <a:srgbClr val="138BB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56"/>
          <p:cNvSpPr/>
          <p:nvPr/>
        </p:nvSpPr>
        <p:spPr>
          <a:xfrm>
            <a:off x="3973510" y="4754954"/>
            <a:ext cx="3131274" cy="234950"/>
          </a:xfrm>
          <a:prstGeom prst="rect">
            <a:avLst/>
          </a:prstGeom>
          <a:solidFill>
            <a:srgbClr val="138B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6182984" y="4754954"/>
            <a:ext cx="921800" cy="234950"/>
          </a:xfrm>
          <a:prstGeom prst="rect">
            <a:avLst/>
          </a:prstGeom>
          <a:pattFill prst="wdUpDiag">
            <a:fgClr>
              <a:srgbClr val="138BB1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3995395" y="4030209"/>
            <a:ext cx="10220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Management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3995395" y="4364823"/>
            <a:ext cx="7360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>
                <a:solidFill>
                  <a:schemeClr val="bg1"/>
                </a:solidFill>
              </a:rPr>
              <a:t>Führung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4023942" y="4727142"/>
            <a:ext cx="11749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solidFill>
                  <a:schemeClr val="bg1"/>
                </a:solidFill>
              </a:rPr>
              <a:t>K</a:t>
            </a:r>
            <a:r>
              <a:rPr lang="fr-FR" sz="1200" dirty="0" err="1" smtClean="0">
                <a:solidFill>
                  <a:schemeClr val="bg1"/>
                </a:solidFill>
              </a:rPr>
              <a:t>ommunikation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98130" y="3621149"/>
            <a:ext cx="2436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err="1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Professionelle</a:t>
            </a:r>
            <a:r>
              <a:rPr lang="fr-FR" sz="2000" dirty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 </a:t>
            </a:r>
            <a:r>
              <a:rPr lang="fr-FR" sz="2000" dirty="0" err="1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fähigkeiten</a:t>
            </a:r>
            <a:r>
              <a:rPr lang="fr-FR" sz="2000" dirty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 </a:t>
            </a:r>
            <a:endParaRPr lang="fr-FR" sz="2000" dirty="0">
              <a:solidFill>
                <a:schemeClr val="bg1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3870412" y="3638503"/>
            <a:ext cx="3044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err="1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Persönliche</a:t>
            </a:r>
            <a:r>
              <a:rPr lang="fr-FR" sz="2000" dirty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 </a:t>
            </a:r>
            <a:r>
              <a:rPr lang="fr-FR" sz="2000" dirty="0" err="1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fähigkeiten</a:t>
            </a:r>
            <a:r>
              <a:rPr lang="fr-FR" sz="2000" dirty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 </a:t>
            </a:r>
            <a:endParaRPr lang="fr-FR" sz="2000" dirty="0">
              <a:solidFill>
                <a:schemeClr val="bg1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graphicFrame>
        <p:nvGraphicFramePr>
          <p:cNvPr id="64" name="Tableau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54903"/>
              </p:ext>
            </p:extLst>
          </p:nvPr>
        </p:nvGraphicFramePr>
        <p:xfrm>
          <a:off x="184998" y="5596190"/>
          <a:ext cx="4942050" cy="4282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42050"/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  <a:ea typeface="Antonio" charset="0"/>
                          <a:cs typeface="Antonio" charset="0"/>
                        </a:rPr>
                        <a:t>BERUFSERFAHRUNGEN</a:t>
                      </a:r>
                      <a:endParaRPr lang="fr-FR" sz="2000" dirty="0">
                        <a:solidFill>
                          <a:schemeClr val="tx1"/>
                        </a:solidFill>
                        <a:latin typeface="Agency FB" panose="020B0503020202020204" pitchFamily="34" charset="0"/>
                        <a:ea typeface="Antonio" charset="0"/>
                        <a:cs typeface="Antonio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138BB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/>
                      </a:r>
                      <a:br>
                        <a:rPr lang="en-US" sz="1100" kern="1200" dirty="0" smtClean="0">
                          <a:solidFill>
                            <a:srgbClr val="138BB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</a:br>
                      <a:r>
                        <a:rPr lang="en-US" sz="1100" kern="1200" dirty="0" smtClean="0">
                          <a:solidFill>
                            <a:srgbClr val="138BB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>UNTERNEHMEN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2010 – 2013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Berufsbezeichnung</a:t>
                      </a:r>
                      <a:r>
                        <a:rPr lang="fr-FR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138BB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>UNTERNEHMEN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| 2010 – 2013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Berufsbezeichnung</a:t>
                      </a:r>
                      <a:r>
                        <a:rPr lang="fr-FR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138BB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>UNTERNEHMEN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| 2010 – 2013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Berufsbezeichnung</a:t>
                      </a:r>
                      <a:r>
                        <a:rPr lang="fr-FR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138BB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>UNTERNEHMEN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| 2010 – 2013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Berufsbezeichnung</a:t>
                      </a:r>
                      <a:r>
                        <a:rPr lang="fr-FR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5" name="Tableau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726279"/>
              </p:ext>
            </p:extLst>
          </p:nvPr>
        </p:nvGraphicFramePr>
        <p:xfrm>
          <a:off x="5134126" y="5596190"/>
          <a:ext cx="2152499" cy="3855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2499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  <a:ea typeface="Antonio" charset="0"/>
                          <a:cs typeface="Antonio" charset="0"/>
                        </a:rPr>
                        <a:t>AUSBILDUNG </a:t>
                      </a:r>
                      <a:endParaRPr lang="fr-FR" sz="2000" dirty="0">
                        <a:solidFill>
                          <a:schemeClr val="tx1"/>
                        </a:solidFill>
                        <a:latin typeface="Agency FB" panose="020B0503020202020204" pitchFamily="34" charset="0"/>
                        <a:ea typeface="Antonio" charset="0"/>
                        <a:cs typeface="Antonio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/>
                      </a:r>
                      <a:b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</a:br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>UNIVERSITÄT </a:t>
                      </a:r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| </a:t>
                      </a:r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2010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Grad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it-IT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 tristique sapien nec nulla rutrum.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>UNIVERSITÄT </a:t>
                      </a:r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| 2010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Grad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it-IT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 tristique sapien nec nulla rutrum.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>UNIVERSITÄT </a:t>
                      </a:r>
                      <a:r>
                        <a:rPr lang="en-US" sz="11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| 2010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Grad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it-IT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 tristique sapien nec nulla rutrum.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6" name="Rectangle 65"/>
          <p:cNvSpPr/>
          <p:nvPr/>
        </p:nvSpPr>
        <p:spPr>
          <a:xfrm>
            <a:off x="5482938" y="957789"/>
            <a:ext cx="262770" cy="15218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66"/>
          <p:cNvSpPr/>
          <p:nvPr/>
        </p:nvSpPr>
        <p:spPr>
          <a:xfrm>
            <a:off x="5766723" y="1264352"/>
            <a:ext cx="262770" cy="1215302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67"/>
          <p:cNvSpPr/>
          <p:nvPr/>
        </p:nvSpPr>
        <p:spPr>
          <a:xfrm>
            <a:off x="6050508" y="1089173"/>
            <a:ext cx="262770" cy="1390481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68"/>
          <p:cNvSpPr/>
          <p:nvPr/>
        </p:nvSpPr>
        <p:spPr>
          <a:xfrm>
            <a:off x="6313278" y="1176763"/>
            <a:ext cx="262770" cy="1302891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Text Box 2"/>
          <p:cNvSpPr txBox="1">
            <a:spLocks noChangeArrowheads="1"/>
          </p:cNvSpPr>
          <p:nvPr/>
        </p:nvSpPr>
        <p:spPr bwMode="auto">
          <a:xfrm>
            <a:off x="5255943" y="2560662"/>
            <a:ext cx="1225719" cy="816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680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100" dirty="0" err="1" smtClean="0">
                <a:solidFill>
                  <a:srgbClr val="333333"/>
                </a:solidFill>
                <a:latin typeface="Arial"/>
                <a:ea typeface="ÇlÇr ñæí©" charset="0"/>
                <a:cs typeface="Arial"/>
              </a:rPr>
              <a:t>Englisch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/>
              <a:ea typeface="ÇlÇr ñæí©" charset="0"/>
              <a:cs typeface="Arial"/>
            </a:endParaRPr>
          </a:p>
          <a:p>
            <a:pPr lvl="0" algn="r"/>
            <a:r>
              <a:rPr lang="fr-FR" sz="1100" dirty="0" err="1" smtClean="0">
                <a:solidFill>
                  <a:srgbClr val="333333"/>
                </a:solidFill>
                <a:latin typeface="Arial"/>
                <a:ea typeface="ÇlÇr ñæí©" charset="0"/>
                <a:cs typeface="Arial"/>
              </a:rPr>
              <a:t>Französisch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/>
              <a:ea typeface="ÇlÇr ñæí©" charset="0"/>
              <a:cs typeface="Arial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/>
                <a:ea typeface="ÇlÇr ñæí©" charset="0"/>
                <a:cs typeface="Arial"/>
              </a:rPr>
              <a:t>Italienisch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/>
              <a:ea typeface="ÇlÇr ñæí©" charset="0"/>
              <a:cs typeface="Arial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/>
                <a:ea typeface="ÇlÇr ñæí©" charset="0"/>
                <a:cs typeface="Arial"/>
              </a:rPr>
              <a:t>Spanisch</a:t>
            </a:r>
            <a:endParaRPr kumimoji="0" 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454957" y="2647855"/>
            <a:ext cx="111007" cy="106325"/>
          </a:xfrm>
          <a:prstGeom prst="rect">
            <a:avLst/>
          </a:prstGeom>
          <a:solidFill>
            <a:srgbClr val="1F497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Rectangle 71"/>
          <p:cNvSpPr/>
          <p:nvPr/>
        </p:nvSpPr>
        <p:spPr>
          <a:xfrm>
            <a:off x="6454957" y="2817370"/>
            <a:ext cx="111007" cy="106325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72"/>
          <p:cNvSpPr/>
          <p:nvPr/>
        </p:nvSpPr>
        <p:spPr>
          <a:xfrm>
            <a:off x="6454957" y="2982907"/>
            <a:ext cx="111007" cy="1063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73"/>
          <p:cNvSpPr/>
          <p:nvPr/>
        </p:nvSpPr>
        <p:spPr>
          <a:xfrm>
            <a:off x="6452175" y="3143661"/>
            <a:ext cx="111007" cy="1063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5354923" y="296173"/>
            <a:ext cx="10358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smtClean="0">
                <a:solidFill>
                  <a:schemeClr val="tx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SPRACHEN</a:t>
            </a:r>
            <a:endParaRPr lang="fr-FR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61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228</Words>
  <Application>Microsoft Office PowerPoint</Application>
  <PresentationFormat>Personalizado</PresentationFormat>
  <Paragraphs>43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2" baseType="lpstr">
      <vt:lpstr>ＭＳ Ｐゴシック</vt:lpstr>
      <vt:lpstr>Agency FB</vt:lpstr>
      <vt:lpstr>Antonio</vt:lpstr>
      <vt:lpstr>Arial</vt:lpstr>
      <vt:lpstr>Arial Black</vt:lpstr>
      <vt:lpstr>Calibri</vt:lpstr>
      <vt:lpstr>Calibri Light</vt:lpstr>
      <vt:lpstr>ÇlÇr ñæí©</vt:lpstr>
      <vt:lpstr>Lato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</cp:revision>
  <dcterms:created xsi:type="dcterms:W3CDTF">2017-11-28T16:36:28Z</dcterms:created>
  <dcterms:modified xsi:type="dcterms:W3CDTF">2019-02-01T15:28:24Z</dcterms:modified>
</cp:coreProperties>
</file>