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634"/>
  </p:normalViewPr>
  <p:slideViewPr>
    <p:cSldViewPr>
      <p:cViewPr>
        <p:scale>
          <a:sx n="112" d="100"/>
          <a:sy n="112" d="100"/>
        </p:scale>
        <p:origin x="738" y="-21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28670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7562850" cy="2067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578" y="114604"/>
            <a:ext cx="4000847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Lidia </a:t>
            </a:r>
            <a:r>
              <a:rPr lang="en-US" sz="3600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Manchester</a:t>
            </a:r>
            <a:endParaRPr lang="en-US" sz="3600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3186" y="707042"/>
            <a:ext cx="2302133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dirty="0" err="1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en-US" dirty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2996060"/>
            <a:ext cx="2298513" cy="367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873" y="2982119"/>
            <a:ext cx="1482912" cy="40011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KONTAKT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3589911"/>
            <a:ext cx="296582" cy="323898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1" y="4858473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831856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" y="6803548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5022111"/>
            <a:ext cx="223982" cy="244610"/>
          </a:xfrm>
          <a:prstGeom prst="rect">
            <a:avLst/>
          </a:prstGeom>
          <a:noFill/>
        </p:spPr>
      </p:pic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00" y="6005619"/>
            <a:ext cx="213168" cy="232802"/>
          </a:xfrm>
          <a:prstGeom prst="rect">
            <a:avLst/>
          </a:prstGeom>
          <a:noFill/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0" y="6946558"/>
            <a:ext cx="279591" cy="30534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" y="7854534"/>
            <a:ext cx="2298513" cy="3853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1" y="7854530"/>
            <a:ext cx="2291347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ÜBER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MICH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-1604527" y="6320239"/>
            <a:ext cx="8177584" cy="733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91679" y="2220119"/>
            <a:ext cx="119454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Ausbildung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1678" y="2601257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1678" y="3751321"/>
            <a:ext cx="1880345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Berufserfahrungen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91678" y="4132455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91679" y="7020719"/>
            <a:ext cx="1287022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Fähigkeiten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91678" y="7425591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1679" y="8392319"/>
            <a:ext cx="576941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Ziel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91678" y="8800934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91679" y="9652930"/>
            <a:ext cx="1120402" cy="3238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43226" y="9639320"/>
            <a:ext cx="1068856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Sprachen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91678" y="10047936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90824" y="2677838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Universität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Stadt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Grad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0824" y="4236197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Unternehmen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bis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heute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30829" y="77787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Corel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Draw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0825" y="8865339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tristique in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90826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Englisch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7579" y="1192788"/>
            <a:ext cx="51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90824" y="3145443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Universität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Stadt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Grad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3825" y="8392319"/>
            <a:ext cx="220979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81424" y="10172720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Italienisch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57116" y="10172720"/>
            <a:ext cx="1022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Französisch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76317" y="10172720"/>
            <a:ext cx="10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Spanisch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704717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6290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923917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90825" y="51229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Unternehmen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bis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heute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90824" y="60373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Unternehmen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bis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heute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806824" y="7812900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81425" y="7782719"/>
            <a:ext cx="543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Excel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8613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21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Word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801108" y="8089899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65549" y="8058170"/>
            <a:ext cx="854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Illustrator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05215" y="7529979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Persönliche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0768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8885" y="7786463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Kreativ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016624" y="7812900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81065" y="7778770"/>
            <a:ext cx="1076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Führer 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50711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419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Innovator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10908" y="8089899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93207" y="7522179"/>
            <a:ext cx="1146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Professionelle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81064" y="8059777"/>
            <a:ext cx="9918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Organisiert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3812" y="4044454"/>
            <a:ext cx="2011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12 Street Name</a:t>
            </a:r>
          </a:p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0056" y="5277182"/>
            <a:ext cx="1337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1025" y="6271401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000 111 333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000 222 444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5693" y="7271243"/>
            <a:ext cx="15007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Facebook.com/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Tiwtter.com/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1" r="11616"/>
          <a:stretch/>
        </p:blipFill>
        <p:spPr>
          <a:xfrm>
            <a:off x="255340" y="288699"/>
            <a:ext cx="1882408" cy="233649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245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39</cp:revision>
  <dcterms:created xsi:type="dcterms:W3CDTF">2017-01-19T16:03:06Z</dcterms:created>
  <dcterms:modified xsi:type="dcterms:W3CDTF">2019-02-06T10:29:30Z</dcterms:modified>
</cp:coreProperties>
</file>