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8FA2"/>
    <a:srgbClr val="5B65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5"/>
    <p:restoredTop sz="94634"/>
  </p:normalViewPr>
  <p:slideViewPr>
    <p:cSldViewPr snapToGrid="0" snapToObjects="1">
      <p:cViewPr>
        <p:scale>
          <a:sx n="80" d="100"/>
          <a:sy n="80" d="100"/>
        </p:scale>
        <p:origin x="786" y="-18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6CB5-D6D1-9A41-A785-1B06678A8D70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840-52AE-444D-90A9-6D604965C86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6CB5-D6D1-9A41-A785-1B06678A8D70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840-52AE-444D-90A9-6D604965C86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6CB5-D6D1-9A41-A785-1B06678A8D70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840-52AE-444D-90A9-6D604965C86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6CB5-D6D1-9A41-A785-1B06678A8D70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840-52AE-444D-90A9-6D604965C86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6CB5-D6D1-9A41-A785-1B06678A8D70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840-52AE-444D-90A9-6D604965C86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6CB5-D6D1-9A41-A785-1B06678A8D70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840-52AE-444D-90A9-6D604965C86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6CB5-D6D1-9A41-A785-1B06678A8D70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840-52AE-444D-90A9-6D604965C86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6CB5-D6D1-9A41-A785-1B06678A8D70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840-52AE-444D-90A9-6D604965C86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6CB5-D6D1-9A41-A785-1B06678A8D70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840-52AE-444D-90A9-6D604965C86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6CB5-D6D1-9A41-A785-1B06678A8D70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840-52AE-444D-90A9-6D604965C86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6CB5-D6D1-9A41-A785-1B06678A8D70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840-52AE-444D-90A9-6D604965C86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86CB5-D6D1-9A41-A785-1B06678A8D70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CB840-52AE-444D-90A9-6D604965C86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3222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68154" y="6809"/>
            <a:ext cx="2091521" cy="10691813"/>
          </a:xfrm>
          <a:prstGeom prst="rect">
            <a:avLst/>
          </a:prstGeom>
          <a:solidFill>
            <a:srgbClr val="5B6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329561" y="0"/>
            <a:ext cx="138593" cy="10691812"/>
          </a:xfrm>
          <a:prstGeom prst="rect">
            <a:avLst/>
          </a:prstGeom>
          <a:solidFill>
            <a:srgbClr val="FB8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1"/>
            <a:ext cx="138593" cy="10691812"/>
          </a:xfrm>
          <a:prstGeom prst="rect">
            <a:avLst/>
          </a:prstGeom>
          <a:solidFill>
            <a:srgbClr val="FB8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iamond 181"/>
          <p:cNvSpPr/>
          <p:nvPr/>
        </p:nvSpPr>
        <p:spPr>
          <a:xfrm>
            <a:off x="244641" y="339734"/>
            <a:ext cx="365760" cy="365760"/>
          </a:xfrm>
          <a:prstGeom prst="diamond">
            <a:avLst/>
          </a:prstGeom>
          <a:solidFill>
            <a:srgbClr val="FB8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18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013" y="439037"/>
            <a:ext cx="179144" cy="179144"/>
          </a:xfrm>
          <a:prstGeom prst="rect">
            <a:avLst/>
          </a:prstGeom>
        </p:spPr>
      </p:pic>
      <p:sp>
        <p:nvSpPr>
          <p:cNvPr id="10" name="TextBox 183"/>
          <p:cNvSpPr txBox="1"/>
          <p:nvPr/>
        </p:nvSpPr>
        <p:spPr>
          <a:xfrm>
            <a:off x="610401" y="356614"/>
            <a:ext cx="1530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ea typeface="Roboto" pitchFamily="2" charset="0"/>
                <a:cs typeface="Lato" panose="020F0502020204030203" pitchFamily="34" charset="0"/>
              </a:rPr>
              <a:t>AUSBILDUNG </a:t>
            </a:r>
            <a:endParaRPr lang="en-GB" sz="1400" b="1" dirty="0">
              <a:ea typeface="Roboto" pitchFamily="2" charset="0"/>
              <a:cs typeface="Lato" panose="020F0502020204030203" pitchFamily="34" charset="0"/>
            </a:endParaRPr>
          </a:p>
        </p:txBody>
      </p:sp>
      <p:cxnSp>
        <p:nvCxnSpPr>
          <p:cNvPr id="11" name="Straight Connector 20"/>
          <p:cNvCxnSpPr/>
          <p:nvPr/>
        </p:nvCxnSpPr>
        <p:spPr>
          <a:xfrm>
            <a:off x="1900992" y="510502"/>
            <a:ext cx="3168000" cy="0"/>
          </a:xfrm>
          <a:prstGeom prst="line">
            <a:avLst/>
          </a:prstGeom>
          <a:ln w="19050">
            <a:solidFill>
              <a:srgbClr val="5B65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25"/>
          <p:cNvGrpSpPr/>
          <p:nvPr/>
        </p:nvGrpSpPr>
        <p:grpSpPr>
          <a:xfrm>
            <a:off x="610401" y="946731"/>
            <a:ext cx="4450486" cy="743824"/>
            <a:chOff x="382635" y="946731"/>
            <a:chExt cx="4234672" cy="743824"/>
          </a:xfrm>
        </p:grpSpPr>
        <p:sp>
          <p:nvSpPr>
            <p:cNvPr id="13" name="TextBox 184"/>
            <p:cNvSpPr txBox="1"/>
            <p:nvPr/>
          </p:nvSpPr>
          <p:spPr>
            <a:xfrm>
              <a:off x="382635" y="1321223"/>
              <a:ext cx="42346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>
                <a:defRPr/>
              </a:pPr>
              <a:r>
                <a:rPr lang="fr-FR" sz="900" dirty="0" err="1"/>
                <a:t>Lorem</a:t>
              </a:r>
              <a:r>
                <a:rPr lang="fr-FR" sz="900" dirty="0"/>
                <a:t> </a:t>
              </a:r>
              <a:r>
                <a:rPr lang="fr-FR" sz="900" dirty="0" err="1"/>
                <a:t>ipsum</a:t>
              </a:r>
              <a:r>
                <a:rPr lang="fr-FR" sz="900" dirty="0"/>
                <a:t> </a:t>
              </a:r>
              <a:r>
                <a:rPr lang="fr-FR" sz="900" dirty="0" err="1"/>
                <a:t>dolor</a:t>
              </a:r>
              <a:r>
                <a:rPr lang="fr-FR" sz="900" dirty="0"/>
                <a:t> </a:t>
              </a:r>
              <a:r>
                <a:rPr lang="fr-FR" sz="900" dirty="0" err="1"/>
                <a:t>sit</a:t>
              </a:r>
              <a:r>
                <a:rPr lang="fr-FR" sz="900" dirty="0"/>
                <a:t> </a:t>
              </a:r>
              <a:r>
                <a:rPr lang="fr-FR" sz="900" dirty="0" err="1"/>
                <a:t>amet</a:t>
              </a:r>
              <a:r>
                <a:rPr lang="fr-FR" sz="900" dirty="0"/>
                <a:t>, </a:t>
              </a:r>
              <a:r>
                <a:rPr lang="fr-FR" sz="900" dirty="0" err="1"/>
                <a:t>consectetur</a:t>
              </a:r>
              <a:r>
                <a:rPr lang="fr-FR" sz="900" dirty="0"/>
                <a:t> </a:t>
              </a:r>
              <a:r>
                <a:rPr lang="fr-FR" sz="900" dirty="0" err="1"/>
                <a:t>adipiscing</a:t>
              </a:r>
              <a:r>
                <a:rPr lang="fr-FR" sz="900" dirty="0"/>
                <a:t> </a:t>
              </a:r>
              <a:r>
                <a:rPr lang="fr-FR" sz="900" dirty="0" err="1"/>
                <a:t>elit</a:t>
              </a:r>
              <a:r>
                <a:rPr lang="fr-FR" sz="900" dirty="0"/>
                <a:t>. </a:t>
              </a:r>
              <a:r>
                <a:rPr lang="fr-FR" sz="900" dirty="0" err="1"/>
                <a:t>Morbi</a:t>
              </a:r>
              <a:r>
                <a:rPr lang="fr-FR" sz="900" dirty="0"/>
                <a:t> tristique </a:t>
              </a:r>
              <a:r>
                <a:rPr lang="fr-FR" sz="900" dirty="0" err="1"/>
                <a:t>sapien</a:t>
              </a:r>
              <a:r>
                <a:rPr lang="fr-FR" sz="900" dirty="0"/>
                <a:t> nec </a:t>
              </a:r>
              <a:r>
                <a:rPr lang="fr-FR" sz="900" dirty="0" err="1"/>
                <a:t>nulla</a:t>
              </a:r>
              <a:r>
                <a:rPr lang="fr-FR" sz="900" dirty="0"/>
                <a:t> </a:t>
              </a:r>
              <a:r>
                <a:rPr lang="fr-FR" sz="900" dirty="0" err="1"/>
                <a:t>rutrum</a:t>
              </a:r>
              <a:r>
                <a:rPr lang="fr-FR" sz="900" dirty="0"/>
                <a:t> </a:t>
              </a:r>
              <a:r>
                <a:rPr lang="fr-FR" sz="900" dirty="0" err="1"/>
                <a:t>imperdiet</a:t>
              </a:r>
              <a:r>
                <a:rPr lang="fr-FR" sz="900" dirty="0"/>
                <a:t>. </a:t>
              </a:r>
            </a:p>
          </p:txBody>
        </p:sp>
        <p:sp>
          <p:nvSpPr>
            <p:cNvPr id="14" name="TextBox 185"/>
            <p:cNvSpPr txBox="1"/>
            <p:nvPr/>
          </p:nvSpPr>
          <p:spPr>
            <a:xfrm>
              <a:off x="382635" y="1137652"/>
              <a:ext cx="42346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 err="1">
                  <a:cs typeface="Lato" panose="020F0502020204030203" pitchFamily="34" charset="0"/>
                </a:rPr>
                <a:t>Universität</a:t>
              </a:r>
              <a:r>
                <a:rPr lang="en-PH" sz="900" b="1" dirty="0">
                  <a:cs typeface="Lato" panose="020F0502020204030203" pitchFamily="34" charset="0"/>
                </a:rPr>
                <a:t> | </a:t>
              </a:r>
              <a:r>
                <a:rPr lang="en-PH" sz="900" b="1" dirty="0" smtClean="0">
                  <a:cs typeface="Lato" panose="020F0502020204030203" pitchFamily="34" charset="0"/>
                </a:rPr>
                <a:t>2014</a:t>
              </a:r>
              <a:endParaRPr lang="en-GB" sz="900" b="1" dirty="0">
                <a:cs typeface="Lato" panose="020F0502020204030203" pitchFamily="34" charset="0"/>
              </a:endParaRPr>
            </a:p>
          </p:txBody>
        </p:sp>
        <p:sp>
          <p:nvSpPr>
            <p:cNvPr id="15" name="TextBox 186"/>
            <p:cNvSpPr txBox="1"/>
            <p:nvPr/>
          </p:nvSpPr>
          <p:spPr>
            <a:xfrm>
              <a:off x="382635" y="946731"/>
              <a:ext cx="42346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 smtClean="0">
                  <a:solidFill>
                    <a:srgbClr val="5B656F"/>
                  </a:solidFill>
                  <a:cs typeface="Lato" panose="020F0502020204030203" pitchFamily="34" charset="0"/>
                </a:rPr>
                <a:t>GRAD</a:t>
              </a:r>
              <a:endParaRPr lang="en-GB" sz="900" b="1" dirty="0">
                <a:solidFill>
                  <a:srgbClr val="5B656F"/>
                </a:solidFill>
                <a:cs typeface="Lato" panose="020F0502020204030203" pitchFamily="34" charset="0"/>
              </a:endParaRPr>
            </a:p>
          </p:txBody>
        </p:sp>
      </p:grpSp>
      <p:sp>
        <p:nvSpPr>
          <p:cNvPr id="24" name="Oval 26"/>
          <p:cNvSpPr/>
          <p:nvPr/>
        </p:nvSpPr>
        <p:spPr>
          <a:xfrm>
            <a:off x="376932" y="1014569"/>
            <a:ext cx="122782" cy="110544"/>
          </a:xfrm>
          <a:prstGeom prst="ellipse">
            <a:avLst/>
          </a:prstGeom>
          <a:noFill/>
          <a:ln>
            <a:solidFill>
              <a:srgbClr val="5B65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8" name="Group 25"/>
          <p:cNvGrpSpPr/>
          <p:nvPr/>
        </p:nvGrpSpPr>
        <p:grpSpPr>
          <a:xfrm>
            <a:off x="610401" y="1760034"/>
            <a:ext cx="4450486" cy="743824"/>
            <a:chOff x="382635" y="946731"/>
            <a:chExt cx="4234672" cy="743824"/>
          </a:xfrm>
        </p:grpSpPr>
        <p:sp>
          <p:nvSpPr>
            <p:cNvPr id="29" name="TextBox 184"/>
            <p:cNvSpPr txBox="1"/>
            <p:nvPr/>
          </p:nvSpPr>
          <p:spPr>
            <a:xfrm>
              <a:off x="382635" y="1321223"/>
              <a:ext cx="42346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>
                <a:defRPr/>
              </a:pPr>
              <a:r>
                <a:rPr lang="fr-FR" sz="900" dirty="0" err="1"/>
                <a:t>Lorem</a:t>
              </a:r>
              <a:r>
                <a:rPr lang="fr-FR" sz="900" dirty="0"/>
                <a:t> </a:t>
              </a:r>
              <a:r>
                <a:rPr lang="fr-FR" sz="900" dirty="0" err="1"/>
                <a:t>ipsum</a:t>
              </a:r>
              <a:r>
                <a:rPr lang="fr-FR" sz="900" dirty="0"/>
                <a:t> </a:t>
              </a:r>
              <a:r>
                <a:rPr lang="fr-FR" sz="900" dirty="0" err="1"/>
                <a:t>dolor</a:t>
              </a:r>
              <a:r>
                <a:rPr lang="fr-FR" sz="900" dirty="0"/>
                <a:t> </a:t>
              </a:r>
              <a:r>
                <a:rPr lang="fr-FR" sz="900" dirty="0" err="1"/>
                <a:t>sit</a:t>
              </a:r>
              <a:r>
                <a:rPr lang="fr-FR" sz="900" dirty="0"/>
                <a:t> </a:t>
              </a:r>
              <a:r>
                <a:rPr lang="fr-FR" sz="900" dirty="0" err="1"/>
                <a:t>amet</a:t>
              </a:r>
              <a:r>
                <a:rPr lang="fr-FR" sz="900" dirty="0"/>
                <a:t>, </a:t>
              </a:r>
              <a:r>
                <a:rPr lang="fr-FR" sz="900" dirty="0" err="1"/>
                <a:t>consectetur</a:t>
              </a:r>
              <a:r>
                <a:rPr lang="fr-FR" sz="900" dirty="0"/>
                <a:t> </a:t>
              </a:r>
              <a:r>
                <a:rPr lang="fr-FR" sz="900" dirty="0" err="1"/>
                <a:t>adipiscing</a:t>
              </a:r>
              <a:r>
                <a:rPr lang="fr-FR" sz="900" dirty="0"/>
                <a:t> </a:t>
              </a:r>
              <a:r>
                <a:rPr lang="fr-FR" sz="900" dirty="0" err="1"/>
                <a:t>elit</a:t>
              </a:r>
              <a:r>
                <a:rPr lang="fr-FR" sz="900" dirty="0"/>
                <a:t>. </a:t>
              </a:r>
              <a:r>
                <a:rPr lang="fr-FR" sz="900" dirty="0" err="1"/>
                <a:t>Morbi</a:t>
              </a:r>
              <a:r>
                <a:rPr lang="fr-FR" sz="900" dirty="0"/>
                <a:t> tristique </a:t>
              </a:r>
              <a:r>
                <a:rPr lang="fr-FR" sz="900" dirty="0" err="1"/>
                <a:t>sapien</a:t>
              </a:r>
              <a:r>
                <a:rPr lang="fr-FR" sz="900" dirty="0"/>
                <a:t> nec </a:t>
              </a:r>
              <a:r>
                <a:rPr lang="fr-FR" sz="900" dirty="0" err="1"/>
                <a:t>nulla</a:t>
              </a:r>
              <a:r>
                <a:rPr lang="fr-FR" sz="900" dirty="0"/>
                <a:t> </a:t>
              </a:r>
              <a:r>
                <a:rPr lang="fr-FR" sz="900" dirty="0" err="1"/>
                <a:t>rutrum</a:t>
              </a:r>
              <a:r>
                <a:rPr lang="fr-FR" sz="900" dirty="0"/>
                <a:t> </a:t>
              </a:r>
              <a:r>
                <a:rPr lang="fr-FR" sz="900" dirty="0" err="1"/>
                <a:t>imperdiet</a:t>
              </a:r>
              <a:r>
                <a:rPr lang="fr-FR" sz="900" dirty="0"/>
                <a:t>. </a:t>
              </a:r>
            </a:p>
          </p:txBody>
        </p:sp>
        <p:sp>
          <p:nvSpPr>
            <p:cNvPr id="30" name="TextBox 185"/>
            <p:cNvSpPr txBox="1"/>
            <p:nvPr/>
          </p:nvSpPr>
          <p:spPr>
            <a:xfrm>
              <a:off x="382635" y="1137652"/>
              <a:ext cx="42346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 err="1">
                  <a:cs typeface="Lato" panose="020F0502020204030203" pitchFamily="34" charset="0"/>
                </a:rPr>
                <a:t>Universität</a:t>
              </a:r>
              <a:r>
                <a:rPr lang="en-PH" sz="900" b="1" dirty="0">
                  <a:cs typeface="Lato" panose="020F0502020204030203" pitchFamily="34" charset="0"/>
                </a:rPr>
                <a:t> | </a:t>
              </a:r>
              <a:r>
                <a:rPr lang="en-PH" sz="900" b="1" dirty="0" smtClean="0">
                  <a:cs typeface="Lato" panose="020F0502020204030203" pitchFamily="34" charset="0"/>
                </a:rPr>
                <a:t>2014</a:t>
              </a:r>
              <a:endParaRPr lang="en-GB" sz="900" b="1" dirty="0">
                <a:cs typeface="Lato" panose="020F0502020204030203" pitchFamily="34" charset="0"/>
              </a:endParaRPr>
            </a:p>
          </p:txBody>
        </p:sp>
        <p:sp>
          <p:nvSpPr>
            <p:cNvPr id="31" name="TextBox 186"/>
            <p:cNvSpPr txBox="1"/>
            <p:nvPr/>
          </p:nvSpPr>
          <p:spPr>
            <a:xfrm>
              <a:off x="382635" y="946731"/>
              <a:ext cx="42346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>
                  <a:solidFill>
                    <a:srgbClr val="5B656F"/>
                  </a:solidFill>
                  <a:cs typeface="Lato" panose="020F0502020204030203" pitchFamily="34" charset="0"/>
                </a:rPr>
                <a:t>GRAD</a:t>
              </a:r>
              <a:endParaRPr lang="en-GB" sz="900" b="1" dirty="0">
                <a:solidFill>
                  <a:srgbClr val="5B656F"/>
                </a:solidFill>
                <a:cs typeface="Lato" panose="020F0502020204030203" pitchFamily="34" charset="0"/>
              </a:endParaRPr>
            </a:p>
          </p:txBody>
        </p:sp>
      </p:grpSp>
      <p:sp>
        <p:nvSpPr>
          <p:cNvPr id="32" name="Oval 26"/>
          <p:cNvSpPr/>
          <p:nvPr/>
        </p:nvSpPr>
        <p:spPr>
          <a:xfrm>
            <a:off x="376932" y="1827872"/>
            <a:ext cx="122782" cy="110544"/>
          </a:xfrm>
          <a:prstGeom prst="ellipse">
            <a:avLst/>
          </a:prstGeom>
          <a:noFill/>
          <a:ln>
            <a:solidFill>
              <a:srgbClr val="5B65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3" name="Group 25"/>
          <p:cNvGrpSpPr/>
          <p:nvPr/>
        </p:nvGrpSpPr>
        <p:grpSpPr>
          <a:xfrm>
            <a:off x="610401" y="2641175"/>
            <a:ext cx="4450486" cy="743824"/>
            <a:chOff x="382635" y="946731"/>
            <a:chExt cx="4234672" cy="743824"/>
          </a:xfrm>
        </p:grpSpPr>
        <p:sp>
          <p:nvSpPr>
            <p:cNvPr id="34" name="TextBox 184"/>
            <p:cNvSpPr txBox="1"/>
            <p:nvPr/>
          </p:nvSpPr>
          <p:spPr>
            <a:xfrm>
              <a:off x="382635" y="1321223"/>
              <a:ext cx="42346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>
                <a:defRPr/>
              </a:pPr>
              <a:r>
                <a:rPr lang="fr-FR" sz="900" dirty="0" err="1"/>
                <a:t>Lorem</a:t>
              </a:r>
              <a:r>
                <a:rPr lang="fr-FR" sz="900" dirty="0"/>
                <a:t> </a:t>
              </a:r>
              <a:r>
                <a:rPr lang="fr-FR" sz="900" dirty="0" err="1"/>
                <a:t>ipsum</a:t>
              </a:r>
              <a:r>
                <a:rPr lang="fr-FR" sz="900" dirty="0"/>
                <a:t> </a:t>
              </a:r>
              <a:r>
                <a:rPr lang="fr-FR" sz="900" dirty="0" err="1"/>
                <a:t>dolor</a:t>
              </a:r>
              <a:r>
                <a:rPr lang="fr-FR" sz="900" dirty="0"/>
                <a:t> </a:t>
              </a:r>
              <a:r>
                <a:rPr lang="fr-FR" sz="900" dirty="0" err="1"/>
                <a:t>sit</a:t>
              </a:r>
              <a:r>
                <a:rPr lang="fr-FR" sz="900" dirty="0"/>
                <a:t> </a:t>
              </a:r>
              <a:r>
                <a:rPr lang="fr-FR" sz="900" dirty="0" err="1"/>
                <a:t>amet</a:t>
              </a:r>
              <a:r>
                <a:rPr lang="fr-FR" sz="900" dirty="0"/>
                <a:t>, </a:t>
              </a:r>
              <a:r>
                <a:rPr lang="fr-FR" sz="900" dirty="0" err="1"/>
                <a:t>consectetur</a:t>
              </a:r>
              <a:r>
                <a:rPr lang="fr-FR" sz="900" dirty="0"/>
                <a:t> </a:t>
              </a:r>
              <a:r>
                <a:rPr lang="fr-FR" sz="900" dirty="0" err="1"/>
                <a:t>adipiscing</a:t>
              </a:r>
              <a:r>
                <a:rPr lang="fr-FR" sz="900" dirty="0"/>
                <a:t> </a:t>
              </a:r>
              <a:r>
                <a:rPr lang="fr-FR" sz="900" dirty="0" err="1"/>
                <a:t>elit</a:t>
              </a:r>
              <a:r>
                <a:rPr lang="fr-FR" sz="900" dirty="0"/>
                <a:t>. </a:t>
              </a:r>
              <a:r>
                <a:rPr lang="fr-FR" sz="900" dirty="0" err="1"/>
                <a:t>Morbi</a:t>
              </a:r>
              <a:r>
                <a:rPr lang="fr-FR" sz="900" dirty="0"/>
                <a:t> tristique </a:t>
              </a:r>
              <a:r>
                <a:rPr lang="fr-FR" sz="900" dirty="0" err="1"/>
                <a:t>sapien</a:t>
              </a:r>
              <a:r>
                <a:rPr lang="fr-FR" sz="900" dirty="0"/>
                <a:t> nec </a:t>
              </a:r>
              <a:r>
                <a:rPr lang="fr-FR" sz="900" dirty="0" err="1"/>
                <a:t>nulla</a:t>
              </a:r>
              <a:r>
                <a:rPr lang="fr-FR" sz="900" dirty="0"/>
                <a:t> </a:t>
              </a:r>
              <a:r>
                <a:rPr lang="fr-FR" sz="900" dirty="0" err="1"/>
                <a:t>rutrum</a:t>
              </a:r>
              <a:r>
                <a:rPr lang="fr-FR" sz="900" dirty="0"/>
                <a:t> </a:t>
              </a:r>
              <a:r>
                <a:rPr lang="fr-FR" sz="900" dirty="0" err="1"/>
                <a:t>imperdiet</a:t>
              </a:r>
              <a:r>
                <a:rPr lang="fr-FR" sz="900" dirty="0"/>
                <a:t>. </a:t>
              </a:r>
            </a:p>
          </p:txBody>
        </p:sp>
        <p:sp>
          <p:nvSpPr>
            <p:cNvPr id="35" name="TextBox 185"/>
            <p:cNvSpPr txBox="1"/>
            <p:nvPr/>
          </p:nvSpPr>
          <p:spPr>
            <a:xfrm>
              <a:off x="382635" y="1137652"/>
              <a:ext cx="42346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 err="1">
                  <a:cs typeface="Lato" panose="020F0502020204030203" pitchFamily="34" charset="0"/>
                </a:rPr>
                <a:t>Universität</a:t>
              </a:r>
              <a:r>
                <a:rPr lang="en-PH" sz="900" b="1" dirty="0">
                  <a:cs typeface="Lato" panose="020F0502020204030203" pitchFamily="34" charset="0"/>
                </a:rPr>
                <a:t> | </a:t>
              </a:r>
              <a:r>
                <a:rPr lang="en-PH" sz="900" b="1" dirty="0" smtClean="0">
                  <a:cs typeface="Lato" panose="020F0502020204030203" pitchFamily="34" charset="0"/>
                </a:rPr>
                <a:t>2014</a:t>
              </a:r>
              <a:endParaRPr lang="en-GB" sz="900" b="1" dirty="0">
                <a:cs typeface="Lato" panose="020F0502020204030203" pitchFamily="34" charset="0"/>
              </a:endParaRPr>
            </a:p>
          </p:txBody>
        </p:sp>
        <p:sp>
          <p:nvSpPr>
            <p:cNvPr id="36" name="TextBox 186"/>
            <p:cNvSpPr txBox="1"/>
            <p:nvPr/>
          </p:nvSpPr>
          <p:spPr>
            <a:xfrm>
              <a:off x="382635" y="946731"/>
              <a:ext cx="42346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>
                  <a:solidFill>
                    <a:srgbClr val="5B656F"/>
                  </a:solidFill>
                  <a:cs typeface="Lato" panose="020F0502020204030203" pitchFamily="34" charset="0"/>
                </a:rPr>
                <a:t>GRAD</a:t>
              </a:r>
              <a:endParaRPr lang="en-GB" sz="900" b="1" dirty="0">
                <a:solidFill>
                  <a:srgbClr val="5B656F"/>
                </a:solidFill>
                <a:cs typeface="Lato" panose="020F0502020204030203" pitchFamily="34" charset="0"/>
              </a:endParaRPr>
            </a:p>
          </p:txBody>
        </p:sp>
      </p:grpSp>
      <p:sp>
        <p:nvSpPr>
          <p:cNvPr id="37" name="Oval 26"/>
          <p:cNvSpPr/>
          <p:nvPr/>
        </p:nvSpPr>
        <p:spPr>
          <a:xfrm>
            <a:off x="376932" y="2709013"/>
            <a:ext cx="122782" cy="110544"/>
          </a:xfrm>
          <a:prstGeom prst="ellipse">
            <a:avLst/>
          </a:prstGeom>
          <a:noFill/>
          <a:ln>
            <a:solidFill>
              <a:srgbClr val="5B65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Diamond 246"/>
          <p:cNvSpPr/>
          <p:nvPr/>
        </p:nvSpPr>
        <p:spPr>
          <a:xfrm>
            <a:off x="244641" y="3590154"/>
            <a:ext cx="365760" cy="365760"/>
          </a:xfrm>
          <a:prstGeom prst="diamond">
            <a:avLst/>
          </a:prstGeom>
          <a:solidFill>
            <a:srgbClr val="FB8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247"/>
          <p:cNvSpPr txBox="1"/>
          <p:nvPr/>
        </p:nvSpPr>
        <p:spPr>
          <a:xfrm>
            <a:off x="610401" y="3607034"/>
            <a:ext cx="2717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ea typeface="Roboto" pitchFamily="2" charset="0"/>
                <a:cs typeface="Lato" panose="020F0502020204030203" pitchFamily="34" charset="0"/>
              </a:rPr>
              <a:t>BERUFSERFAHRUNGEN </a:t>
            </a:r>
            <a:endParaRPr lang="en-GB" sz="1400" b="1" dirty="0">
              <a:ea typeface="Roboto" pitchFamily="2" charset="0"/>
              <a:cs typeface="Lato" panose="020F0502020204030203" pitchFamily="34" charset="0"/>
            </a:endParaRPr>
          </a:p>
        </p:txBody>
      </p:sp>
      <p:cxnSp>
        <p:nvCxnSpPr>
          <p:cNvPr id="40" name="Straight Connector 248"/>
          <p:cNvCxnSpPr/>
          <p:nvPr/>
        </p:nvCxnSpPr>
        <p:spPr>
          <a:xfrm>
            <a:off x="2599572" y="3760922"/>
            <a:ext cx="2448000" cy="0"/>
          </a:xfrm>
          <a:prstGeom prst="line">
            <a:avLst/>
          </a:prstGeom>
          <a:ln w="19050">
            <a:solidFill>
              <a:srgbClr val="5B65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2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58" y="3682022"/>
            <a:ext cx="157799" cy="157799"/>
          </a:xfrm>
          <a:prstGeom prst="rect">
            <a:avLst/>
          </a:prstGeom>
        </p:spPr>
      </p:pic>
      <p:grpSp>
        <p:nvGrpSpPr>
          <p:cNvPr id="42" name="Group 250"/>
          <p:cNvGrpSpPr/>
          <p:nvPr/>
        </p:nvGrpSpPr>
        <p:grpSpPr>
          <a:xfrm>
            <a:off x="610401" y="4114877"/>
            <a:ext cx="4450486" cy="925865"/>
            <a:chOff x="3628571" y="3509660"/>
            <a:chExt cx="2922266" cy="925865"/>
          </a:xfrm>
        </p:grpSpPr>
        <p:sp>
          <p:nvSpPr>
            <p:cNvPr id="43" name="TextBox 251"/>
            <p:cNvSpPr txBox="1"/>
            <p:nvPr/>
          </p:nvSpPr>
          <p:spPr>
            <a:xfrm>
              <a:off x="3628571" y="3927694"/>
              <a:ext cx="2922266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fr-FR" sz="900" dirty="0" err="1">
                  <a:ea typeface="Times New Roman" charset="0"/>
                  <a:cs typeface="Times New Roman" charset="0"/>
                </a:rPr>
                <a:t>Lorem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ipsum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dolor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sit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amet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,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consectetur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adipiscing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elit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Morbi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tristique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sapien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nec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nulla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rutrum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imperdiet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Nullam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faucibus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augue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id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velit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luctus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maximus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Interdum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et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malesuada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fames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ac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ante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ipsum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primis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in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faucibus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endParaRPr lang="fr-FR" sz="900" dirty="0" smtClean="0">
                <a:ea typeface="Times New Roman" charset="0"/>
                <a:cs typeface="Times New Roman" charset="0"/>
              </a:endParaRPr>
            </a:p>
          </p:txBody>
        </p:sp>
        <p:sp>
          <p:nvSpPr>
            <p:cNvPr id="44" name="TextBox 252"/>
            <p:cNvSpPr txBox="1"/>
            <p:nvPr/>
          </p:nvSpPr>
          <p:spPr>
            <a:xfrm>
              <a:off x="3628571" y="3700581"/>
              <a:ext cx="29222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 err="1">
                  <a:cs typeface="Lato" panose="020F0502020204030203" pitchFamily="34" charset="0"/>
                </a:rPr>
                <a:t>Unternehmen</a:t>
              </a:r>
              <a:r>
                <a:rPr lang="en-PH" sz="900" b="1" dirty="0">
                  <a:cs typeface="Lato" panose="020F0502020204030203" pitchFamily="34" charset="0"/>
                </a:rPr>
                <a:t> | </a:t>
              </a:r>
              <a:r>
                <a:rPr lang="en-PH" sz="900" b="1" dirty="0" smtClean="0">
                  <a:cs typeface="Lato" panose="020F0502020204030203" pitchFamily="34" charset="0"/>
                </a:rPr>
                <a:t>2014 -2018</a:t>
              </a:r>
              <a:endParaRPr lang="en-GB" sz="900" b="1" dirty="0">
                <a:cs typeface="Lato" panose="020F0502020204030203" pitchFamily="34" charset="0"/>
              </a:endParaRPr>
            </a:p>
          </p:txBody>
        </p:sp>
        <p:sp>
          <p:nvSpPr>
            <p:cNvPr id="45" name="TextBox 253"/>
            <p:cNvSpPr txBox="1"/>
            <p:nvPr/>
          </p:nvSpPr>
          <p:spPr>
            <a:xfrm>
              <a:off x="3628571" y="3509660"/>
              <a:ext cx="29222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>
                  <a:solidFill>
                    <a:srgbClr val="5B656F"/>
                  </a:solidFill>
                  <a:cs typeface="Lato" panose="020F0502020204030203" pitchFamily="34" charset="0"/>
                </a:rPr>
                <a:t>BERUFSBEZEICHNUNG </a:t>
              </a:r>
              <a:endParaRPr lang="en-GB" sz="900" b="1" dirty="0">
                <a:solidFill>
                  <a:srgbClr val="5B656F"/>
                </a:solidFill>
                <a:cs typeface="Lato" panose="020F0502020204030203" pitchFamily="34" charset="0"/>
              </a:endParaRPr>
            </a:p>
          </p:txBody>
        </p:sp>
      </p:grpSp>
      <p:sp>
        <p:nvSpPr>
          <p:cNvPr id="46" name="Oval 292"/>
          <p:cNvSpPr/>
          <p:nvPr/>
        </p:nvSpPr>
        <p:spPr>
          <a:xfrm>
            <a:off x="385854" y="4199808"/>
            <a:ext cx="110544" cy="110544"/>
          </a:xfrm>
          <a:prstGeom prst="ellipse">
            <a:avLst/>
          </a:prstGeom>
          <a:noFill/>
          <a:ln>
            <a:solidFill>
              <a:srgbClr val="5B65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50" name="Group 250"/>
          <p:cNvGrpSpPr/>
          <p:nvPr/>
        </p:nvGrpSpPr>
        <p:grpSpPr>
          <a:xfrm>
            <a:off x="597078" y="5143736"/>
            <a:ext cx="4450486" cy="925865"/>
            <a:chOff x="3628571" y="3509660"/>
            <a:chExt cx="2922266" cy="925865"/>
          </a:xfrm>
        </p:grpSpPr>
        <p:sp>
          <p:nvSpPr>
            <p:cNvPr id="51" name="TextBox 251"/>
            <p:cNvSpPr txBox="1"/>
            <p:nvPr/>
          </p:nvSpPr>
          <p:spPr>
            <a:xfrm>
              <a:off x="3628571" y="3927694"/>
              <a:ext cx="2922266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fr-FR" sz="900" dirty="0" err="1">
                  <a:ea typeface="Times New Roman" charset="0"/>
                  <a:cs typeface="Times New Roman" charset="0"/>
                </a:rPr>
                <a:t>Lorem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ipsum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dolor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sit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amet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,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consectetur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adipiscing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elit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Morbi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tristique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sapien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nec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nulla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rutrum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imperdiet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Nullam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faucibus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augue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id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velit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luctus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maximus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Interdum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et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malesuada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fames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ac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ante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ipsum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primis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in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faucibus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</a:p>
          </p:txBody>
        </p:sp>
        <p:sp>
          <p:nvSpPr>
            <p:cNvPr id="52" name="TextBox 252"/>
            <p:cNvSpPr txBox="1"/>
            <p:nvPr/>
          </p:nvSpPr>
          <p:spPr>
            <a:xfrm>
              <a:off x="3628571" y="3700581"/>
              <a:ext cx="29222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 err="1">
                  <a:cs typeface="Lato" panose="020F0502020204030203" pitchFamily="34" charset="0"/>
                </a:rPr>
                <a:t>Unternehmen</a:t>
              </a:r>
              <a:r>
                <a:rPr lang="en-PH" sz="900" b="1" dirty="0">
                  <a:cs typeface="Lato" panose="020F0502020204030203" pitchFamily="34" charset="0"/>
                </a:rPr>
                <a:t> | </a:t>
              </a:r>
              <a:r>
                <a:rPr lang="en-PH" sz="900" b="1" dirty="0" smtClean="0">
                  <a:cs typeface="Lato" panose="020F0502020204030203" pitchFamily="34" charset="0"/>
                </a:rPr>
                <a:t>2014 -2018</a:t>
              </a:r>
              <a:endParaRPr lang="en-GB" sz="900" b="1" dirty="0">
                <a:cs typeface="Lato" panose="020F0502020204030203" pitchFamily="34" charset="0"/>
              </a:endParaRPr>
            </a:p>
          </p:txBody>
        </p:sp>
        <p:sp>
          <p:nvSpPr>
            <p:cNvPr id="53" name="TextBox 253"/>
            <p:cNvSpPr txBox="1"/>
            <p:nvPr/>
          </p:nvSpPr>
          <p:spPr>
            <a:xfrm>
              <a:off x="3628571" y="3509660"/>
              <a:ext cx="29222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>
                  <a:solidFill>
                    <a:srgbClr val="5B656F"/>
                  </a:solidFill>
                  <a:cs typeface="Lato" panose="020F0502020204030203" pitchFamily="34" charset="0"/>
                </a:rPr>
                <a:t>BERUFSBEZEICHNUNG</a:t>
              </a:r>
              <a:endParaRPr lang="en-GB" sz="900" b="1" dirty="0">
                <a:solidFill>
                  <a:srgbClr val="5B656F"/>
                </a:solidFill>
                <a:cs typeface="Lato" panose="020F0502020204030203" pitchFamily="34" charset="0"/>
              </a:endParaRPr>
            </a:p>
          </p:txBody>
        </p:sp>
      </p:grpSp>
      <p:sp>
        <p:nvSpPr>
          <p:cNvPr id="54" name="Oval 292"/>
          <p:cNvSpPr/>
          <p:nvPr/>
        </p:nvSpPr>
        <p:spPr>
          <a:xfrm>
            <a:off x="372531" y="5228667"/>
            <a:ext cx="110544" cy="110544"/>
          </a:xfrm>
          <a:prstGeom prst="ellipse">
            <a:avLst/>
          </a:prstGeom>
          <a:noFill/>
          <a:ln>
            <a:solidFill>
              <a:srgbClr val="5B65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55" name="Group 250"/>
          <p:cNvGrpSpPr/>
          <p:nvPr/>
        </p:nvGrpSpPr>
        <p:grpSpPr>
          <a:xfrm>
            <a:off x="597078" y="6256803"/>
            <a:ext cx="4450486" cy="925865"/>
            <a:chOff x="3628571" y="3509660"/>
            <a:chExt cx="2922266" cy="925865"/>
          </a:xfrm>
        </p:grpSpPr>
        <p:sp>
          <p:nvSpPr>
            <p:cNvPr id="56" name="TextBox 251"/>
            <p:cNvSpPr txBox="1"/>
            <p:nvPr/>
          </p:nvSpPr>
          <p:spPr>
            <a:xfrm>
              <a:off x="3628571" y="3927694"/>
              <a:ext cx="2922266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fr-FR" sz="900" dirty="0" err="1">
                  <a:ea typeface="Times New Roman" charset="0"/>
                  <a:cs typeface="Times New Roman" charset="0"/>
                </a:rPr>
                <a:t>Lorem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ipsum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dolor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sit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amet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,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consectetur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adipiscing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elit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Morbi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tristique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sapien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nec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nulla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rutrum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imperdiet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Nullam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faucibus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augue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id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velit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luctus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maximus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Interdum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et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malesuada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fames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ac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ante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ipsum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primis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in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faucibus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</a:p>
          </p:txBody>
        </p:sp>
        <p:sp>
          <p:nvSpPr>
            <p:cNvPr id="57" name="TextBox 252"/>
            <p:cNvSpPr txBox="1"/>
            <p:nvPr/>
          </p:nvSpPr>
          <p:spPr>
            <a:xfrm>
              <a:off x="3628571" y="3700581"/>
              <a:ext cx="29222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 err="1">
                  <a:cs typeface="Lato" panose="020F0502020204030203" pitchFamily="34" charset="0"/>
                </a:rPr>
                <a:t>Unternehmen</a:t>
              </a:r>
              <a:r>
                <a:rPr lang="en-PH" sz="900" b="1" dirty="0">
                  <a:cs typeface="Lato" panose="020F0502020204030203" pitchFamily="34" charset="0"/>
                </a:rPr>
                <a:t> | </a:t>
              </a:r>
              <a:r>
                <a:rPr lang="en-PH" sz="900" b="1" dirty="0" smtClean="0">
                  <a:cs typeface="Lato" panose="020F0502020204030203" pitchFamily="34" charset="0"/>
                </a:rPr>
                <a:t>2014 -2018</a:t>
              </a:r>
              <a:endParaRPr lang="en-GB" sz="900" b="1" dirty="0">
                <a:cs typeface="Lato" panose="020F0502020204030203" pitchFamily="34" charset="0"/>
              </a:endParaRPr>
            </a:p>
          </p:txBody>
        </p:sp>
        <p:sp>
          <p:nvSpPr>
            <p:cNvPr id="58" name="TextBox 253"/>
            <p:cNvSpPr txBox="1"/>
            <p:nvPr/>
          </p:nvSpPr>
          <p:spPr>
            <a:xfrm>
              <a:off x="3628571" y="3509660"/>
              <a:ext cx="29222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>
                  <a:solidFill>
                    <a:srgbClr val="5B656F"/>
                  </a:solidFill>
                  <a:cs typeface="Lato" panose="020F0502020204030203" pitchFamily="34" charset="0"/>
                </a:rPr>
                <a:t>BERUFSBEZEICHNUNG</a:t>
              </a:r>
              <a:endParaRPr lang="en-GB" sz="900" b="1" dirty="0">
                <a:solidFill>
                  <a:srgbClr val="5B656F"/>
                </a:solidFill>
                <a:cs typeface="Lato" panose="020F0502020204030203" pitchFamily="34" charset="0"/>
              </a:endParaRPr>
            </a:p>
          </p:txBody>
        </p:sp>
      </p:grpSp>
      <p:sp>
        <p:nvSpPr>
          <p:cNvPr id="59" name="Oval 292"/>
          <p:cNvSpPr/>
          <p:nvPr/>
        </p:nvSpPr>
        <p:spPr>
          <a:xfrm>
            <a:off x="372531" y="6341734"/>
            <a:ext cx="110544" cy="110544"/>
          </a:xfrm>
          <a:prstGeom prst="ellipse">
            <a:avLst/>
          </a:prstGeom>
          <a:noFill/>
          <a:ln>
            <a:solidFill>
              <a:srgbClr val="5B65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60" name="Group 250"/>
          <p:cNvGrpSpPr/>
          <p:nvPr/>
        </p:nvGrpSpPr>
        <p:grpSpPr>
          <a:xfrm>
            <a:off x="610401" y="7369870"/>
            <a:ext cx="4450486" cy="925865"/>
            <a:chOff x="3628571" y="3509660"/>
            <a:chExt cx="2922266" cy="925865"/>
          </a:xfrm>
        </p:grpSpPr>
        <p:sp>
          <p:nvSpPr>
            <p:cNvPr id="61" name="TextBox 251"/>
            <p:cNvSpPr txBox="1"/>
            <p:nvPr/>
          </p:nvSpPr>
          <p:spPr>
            <a:xfrm>
              <a:off x="3628571" y="3927694"/>
              <a:ext cx="2922266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fr-FR" sz="900" dirty="0" err="1">
                  <a:ea typeface="Times New Roman" charset="0"/>
                  <a:cs typeface="Times New Roman" charset="0"/>
                </a:rPr>
                <a:t>Lorem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ipsum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dolor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sit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amet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,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consectetur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adipiscing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elit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Morbi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tristique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sapien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nec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nulla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rutrum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imperdiet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Nullam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faucibus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augue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id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velit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luctus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maximus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Interdum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et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malesuada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fames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ac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ante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ipsum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primis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in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faucibus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</a:p>
          </p:txBody>
        </p:sp>
        <p:sp>
          <p:nvSpPr>
            <p:cNvPr id="62" name="TextBox 252"/>
            <p:cNvSpPr txBox="1"/>
            <p:nvPr/>
          </p:nvSpPr>
          <p:spPr>
            <a:xfrm>
              <a:off x="3628571" y="3700581"/>
              <a:ext cx="29222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 err="1">
                  <a:cs typeface="Lato" panose="020F0502020204030203" pitchFamily="34" charset="0"/>
                </a:rPr>
                <a:t>Unternehmen</a:t>
              </a:r>
              <a:r>
                <a:rPr lang="en-PH" sz="900" b="1" dirty="0">
                  <a:cs typeface="Lato" panose="020F0502020204030203" pitchFamily="34" charset="0"/>
                </a:rPr>
                <a:t> | </a:t>
              </a:r>
              <a:r>
                <a:rPr lang="en-PH" sz="900" b="1" dirty="0" smtClean="0">
                  <a:cs typeface="Lato" panose="020F0502020204030203" pitchFamily="34" charset="0"/>
                </a:rPr>
                <a:t>2014 -2018</a:t>
              </a:r>
              <a:endParaRPr lang="en-GB" sz="900" b="1" dirty="0">
                <a:cs typeface="Lato" panose="020F0502020204030203" pitchFamily="34" charset="0"/>
              </a:endParaRPr>
            </a:p>
          </p:txBody>
        </p:sp>
        <p:sp>
          <p:nvSpPr>
            <p:cNvPr id="63" name="TextBox 253"/>
            <p:cNvSpPr txBox="1"/>
            <p:nvPr/>
          </p:nvSpPr>
          <p:spPr>
            <a:xfrm>
              <a:off x="3628571" y="3509660"/>
              <a:ext cx="29222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>
                  <a:solidFill>
                    <a:srgbClr val="5B656F"/>
                  </a:solidFill>
                  <a:cs typeface="Lato" panose="020F0502020204030203" pitchFamily="34" charset="0"/>
                </a:rPr>
                <a:t>BERUFSBEZEICHNUNG</a:t>
              </a:r>
              <a:endParaRPr lang="en-GB" sz="900" b="1" dirty="0">
                <a:solidFill>
                  <a:srgbClr val="5B656F"/>
                </a:solidFill>
                <a:cs typeface="Lato" panose="020F0502020204030203" pitchFamily="34" charset="0"/>
              </a:endParaRPr>
            </a:p>
          </p:txBody>
        </p:sp>
      </p:grpSp>
      <p:sp>
        <p:nvSpPr>
          <p:cNvPr id="64" name="Oval 292"/>
          <p:cNvSpPr/>
          <p:nvPr/>
        </p:nvSpPr>
        <p:spPr>
          <a:xfrm>
            <a:off x="385854" y="7454801"/>
            <a:ext cx="110544" cy="110544"/>
          </a:xfrm>
          <a:prstGeom prst="ellipse">
            <a:avLst/>
          </a:prstGeom>
          <a:noFill/>
          <a:ln>
            <a:solidFill>
              <a:srgbClr val="5B65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5" name="Diamond 295"/>
          <p:cNvSpPr/>
          <p:nvPr/>
        </p:nvSpPr>
        <p:spPr>
          <a:xfrm>
            <a:off x="304902" y="8594666"/>
            <a:ext cx="365760" cy="365760"/>
          </a:xfrm>
          <a:prstGeom prst="diamond">
            <a:avLst/>
          </a:prstGeom>
          <a:solidFill>
            <a:srgbClr val="FB8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TextBox 296"/>
          <p:cNvSpPr txBox="1"/>
          <p:nvPr/>
        </p:nvSpPr>
        <p:spPr>
          <a:xfrm>
            <a:off x="676666" y="8611546"/>
            <a:ext cx="2312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ea typeface="Roboto" pitchFamily="2" charset="0"/>
                <a:cs typeface="Lato" panose="020F0502020204030203" pitchFamily="34" charset="0"/>
              </a:rPr>
              <a:t>FÄHIGKEITEN </a:t>
            </a:r>
            <a:endParaRPr lang="en-GB" sz="1400" b="1" dirty="0">
              <a:ea typeface="Roboto" pitchFamily="2" charset="0"/>
              <a:cs typeface="Lato" panose="020F0502020204030203" pitchFamily="34" charset="0"/>
            </a:endParaRPr>
          </a:p>
        </p:txBody>
      </p:sp>
      <p:cxnSp>
        <p:nvCxnSpPr>
          <p:cNvPr id="67" name="Straight Connector 297"/>
          <p:cNvCxnSpPr/>
          <p:nvPr/>
        </p:nvCxnSpPr>
        <p:spPr>
          <a:xfrm>
            <a:off x="1949308" y="8763754"/>
            <a:ext cx="3096000" cy="1680"/>
          </a:xfrm>
          <a:prstGeom prst="line">
            <a:avLst/>
          </a:prstGeom>
          <a:ln w="19050">
            <a:solidFill>
              <a:srgbClr val="5B65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97" y="8679357"/>
            <a:ext cx="196379" cy="196379"/>
          </a:xfrm>
          <a:prstGeom prst="rect">
            <a:avLst/>
          </a:prstGeom>
        </p:spPr>
      </p:pic>
      <p:grpSp>
        <p:nvGrpSpPr>
          <p:cNvPr id="69" name="Group 35"/>
          <p:cNvGrpSpPr/>
          <p:nvPr/>
        </p:nvGrpSpPr>
        <p:grpSpPr>
          <a:xfrm>
            <a:off x="676666" y="9047071"/>
            <a:ext cx="1875624" cy="230832"/>
            <a:chOff x="610401" y="7941521"/>
            <a:chExt cx="1875624" cy="230832"/>
          </a:xfrm>
        </p:grpSpPr>
        <p:sp>
          <p:nvSpPr>
            <p:cNvPr id="70" name="TextBox 301"/>
            <p:cNvSpPr txBox="1"/>
            <p:nvPr/>
          </p:nvSpPr>
          <p:spPr>
            <a:xfrm>
              <a:off x="610401" y="7941521"/>
              <a:ext cx="99741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 smtClean="0">
                  <a:cs typeface="Lato" panose="020F0502020204030203" pitchFamily="34" charset="0"/>
                </a:rPr>
                <a:t>Photoshop</a:t>
              </a:r>
              <a:endParaRPr lang="en-GB" sz="900" dirty="0">
                <a:cs typeface="Lato" panose="020F0502020204030203" pitchFamily="34" charset="0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479810" y="7976163"/>
              <a:ext cx="1006215" cy="1615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479810" y="7976163"/>
              <a:ext cx="700508" cy="16154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3" name="Group 34"/>
          <p:cNvGrpSpPr/>
          <p:nvPr/>
        </p:nvGrpSpPr>
        <p:grpSpPr>
          <a:xfrm>
            <a:off x="676666" y="9354271"/>
            <a:ext cx="1875624" cy="230832"/>
            <a:chOff x="610401" y="8279099"/>
            <a:chExt cx="1875624" cy="230832"/>
          </a:xfrm>
        </p:grpSpPr>
        <p:sp>
          <p:nvSpPr>
            <p:cNvPr id="74" name="TextBox 307"/>
            <p:cNvSpPr txBox="1"/>
            <p:nvPr/>
          </p:nvSpPr>
          <p:spPr>
            <a:xfrm>
              <a:off x="610401" y="8279099"/>
              <a:ext cx="99741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 smtClean="0">
                  <a:cs typeface="Lato" panose="020F0502020204030203" pitchFamily="34" charset="0"/>
                </a:rPr>
                <a:t>Illustrator</a:t>
              </a:r>
              <a:endParaRPr lang="en-GB" sz="900" dirty="0">
                <a:cs typeface="Lato" panose="020F0502020204030203" pitchFamily="34" charset="0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479810" y="8313741"/>
              <a:ext cx="1006215" cy="1615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479809" y="8313741"/>
              <a:ext cx="906161" cy="16154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7" name="Group 33"/>
          <p:cNvGrpSpPr/>
          <p:nvPr/>
        </p:nvGrpSpPr>
        <p:grpSpPr>
          <a:xfrm>
            <a:off x="676666" y="9661472"/>
            <a:ext cx="1875624" cy="230832"/>
            <a:chOff x="610401" y="8555922"/>
            <a:chExt cx="1875624" cy="230832"/>
          </a:xfrm>
        </p:grpSpPr>
        <p:sp>
          <p:nvSpPr>
            <p:cNvPr id="78" name="TextBox 311"/>
            <p:cNvSpPr txBox="1"/>
            <p:nvPr/>
          </p:nvSpPr>
          <p:spPr>
            <a:xfrm>
              <a:off x="610401" y="8555922"/>
              <a:ext cx="99741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 smtClean="0">
                  <a:cs typeface="Lato" panose="020F0502020204030203" pitchFamily="34" charset="0"/>
                </a:rPr>
                <a:t>AdWords</a:t>
              </a:r>
              <a:endParaRPr lang="en-GB" sz="900" dirty="0">
                <a:cs typeface="Lato" panose="020F0502020204030203" pitchFamily="34" charset="0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479810" y="8590564"/>
              <a:ext cx="1006215" cy="1615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479810" y="8590564"/>
              <a:ext cx="525203" cy="16154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1" name="Group 315"/>
          <p:cNvGrpSpPr/>
          <p:nvPr/>
        </p:nvGrpSpPr>
        <p:grpSpPr>
          <a:xfrm>
            <a:off x="2653013" y="9047071"/>
            <a:ext cx="1875624" cy="230832"/>
            <a:chOff x="610401" y="7941521"/>
            <a:chExt cx="1875624" cy="230832"/>
          </a:xfrm>
        </p:grpSpPr>
        <p:sp>
          <p:nvSpPr>
            <p:cNvPr id="82" name="TextBox 316"/>
            <p:cNvSpPr txBox="1"/>
            <p:nvPr/>
          </p:nvSpPr>
          <p:spPr>
            <a:xfrm>
              <a:off x="610401" y="7941521"/>
              <a:ext cx="99741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 smtClean="0">
                  <a:cs typeface="Lato" panose="020F0502020204030203" pitchFamily="34" charset="0"/>
                </a:rPr>
                <a:t>Office 2017</a:t>
              </a:r>
              <a:endParaRPr lang="en-GB" sz="900" dirty="0">
                <a:cs typeface="Lato" panose="020F0502020204030203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1479810" y="7976163"/>
              <a:ext cx="1006215" cy="1615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479810" y="7976163"/>
              <a:ext cx="700508" cy="16154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5" name="Group 319"/>
          <p:cNvGrpSpPr/>
          <p:nvPr/>
        </p:nvGrpSpPr>
        <p:grpSpPr>
          <a:xfrm>
            <a:off x="2653013" y="9354271"/>
            <a:ext cx="1875624" cy="230832"/>
            <a:chOff x="610401" y="8279099"/>
            <a:chExt cx="1875624" cy="230832"/>
          </a:xfrm>
        </p:grpSpPr>
        <p:sp>
          <p:nvSpPr>
            <p:cNvPr id="86" name="TextBox 320"/>
            <p:cNvSpPr txBox="1"/>
            <p:nvPr/>
          </p:nvSpPr>
          <p:spPr>
            <a:xfrm>
              <a:off x="610401" y="8279099"/>
              <a:ext cx="99741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 smtClean="0">
                  <a:cs typeface="Lato" panose="020F0502020204030203" pitchFamily="34" charset="0"/>
                </a:rPr>
                <a:t>Windows</a:t>
              </a:r>
              <a:endParaRPr lang="en-GB" sz="900" dirty="0">
                <a:cs typeface="Lato" panose="020F0502020204030203" pitchFamily="34" charset="0"/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1479810" y="8313741"/>
              <a:ext cx="1006215" cy="1615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479810" y="8313741"/>
              <a:ext cx="889730" cy="16154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9" name="Group 323"/>
          <p:cNvGrpSpPr/>
          <p:nvPr/>
        </p:nvGrpSpPr>
        <p:grpSpPr>
          <a:xfrm>
            <a:off x="2653013" y="9661472"/>
            <a:ext cx="1875624" cy="230832"/>
            <a:chOff x="610401" y="8555922"/>
            <a:chExt cx="1875624" cy="230832"/>
          </a:xfrm>
        </p:grpSpPr>
        <p:sp>
          <p:nvSpPr>
            <p:cNvPr id="90" name="TextBox 324"/>
            <p:cNvSpPr txBox="1"/>
            <p:nvPr/>
          </p:nvSpPr>
          <p:spPr>
            <a:xfrm>
              <a:off x="610401" y="8555922"/>
              <a:ext cx="99741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 smtClean="0">
                  <a:cs typeface="Lato" panose="020F0502020204030203" pitchFamily="34" charset="0"/>
                </a:rPr>
                <a:t>PHP MySQL</a:t>
              </a:r>
              <a:endParaRPr lang="en-GB" sz="900" dirty="0">
                <a:cs typeface="Lato" panose="020F0502020204030203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479810" y="8590564"/>
              <a:ext cx="1006215" cy="1615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1479810" y="8590564"/>
              <a:ext cx="550538" cy="16154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94" name="Image 9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31" r="21372"/>
          <a:stretch/>
        </p:blipFill>
        <p:spPr>
          <a:xfrm>
            <a:off x="5614763" y="171723"/>
            <a:ext cx="1798302" cy="1780847"/>
          </a:xfrm>
          <a:prstGeom prst="ellipse">
            <a:avLst/>
          </a:prstGeom>
          <a:ln>
            <a:solidFill>
              <a:srgbClr val="FB8FA2"/>
            </a:solidFill>
          </a:ln>
        </p:spPr>
      </p:pic>
      <p:sp>
        <p:nvSpPr>
          <p:cNvPr id="95" name="TextBox 24"/>
          <p:cNvSpPr txBox="1"/>
          <p:nvPr/>
        </p:nvSpPr>
        <p:spPr>
          <a:xfrm>
            <a:off x="5568946" y="4065197"/>
            <a:ext cx="19011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685800">
              <a:defRPr/>
            </a:pP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tristique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sapien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nec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Nullam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faucibus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augue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id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velit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luctus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maximus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Interdum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et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malesuada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fames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ac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ante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primis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in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faucibus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Etiam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bibendum, ante nec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luctus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posuere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odio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enim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semper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tortor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, id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eleifend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mi ante vitae ex. </a:t>
            </a:r>
          </a:p>
        </p:txBody>
      </p:sp>
      <p:sp>
        <p:nvSpPr>
          <p:cNvPr id="96" name="TextBox 105"/>
          <p:cNvSpPr txBox="1"/>
          <p:nvPr/>
        </p:nvSpPr>
        <p:spPr>
          <a:xfrm>
            <a:off x="6027140" y="6724314"/>
            <a:ext cx="16663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name@mail.com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97" name="TextBox 106"/>
          <p:cNvSpPr txBox="1"/>
          <p:nvPr/>
        </p:nvSpPr>
        <p:spPr>
          <a:xfrm>
            <a:off x="6047989" y="6328146"/>
            <a:ext cx="10944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000 111 333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98" name="Picture 10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9093" y="6357617"/>
            <a:ext cx="170227" cy="170227"/>
          </a:xfrm>
          <a:prstGeom prst="rect">
            <a:avLst/>
          </a:prstGeom>
        </p:spPr>
      </p:pic>
      <p:pic>
        <p:nvPicPr>
          <p:cNvPr id="99" name="Picture 1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321" y="6750700"/>
            <a:ext cx="189771" cy="189771"/>
          </a:xfrm>
          <a:prstGeom prst="rect">
            <a:avLst/>
          </a:prstGeom>
        </p:spPr>
      </p:pic>
      <p:sp>
        <p:nvSpPr>
          <p:cNvPr id="101" name="TextBox 165"/>
          <p:cNvSpPr txBox="1"/>
          <p:nvPr/>
        </p:nvSpPr>
        <p:spPr>
          <a:xfrm>
            <a:off x="6027140" y="7066326"/>
            <a:ext cx="1553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12 Street Name</a:t>
            </a:r>
          </a:p>
          <a:p>
            <a:r>
              <a:rPr lang="en-GB" sz="9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Berlin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102" name="Picture 16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189" y="7154173"/>
            <a:ext cx="196035" cy="196035"/>
          </a:xfrm>
          <a:prstGeom prst="rect">
            <a:avLst/>
          </a:prstGeom>
        </p:spPr>
      </p:pic>
      <p:sp>
        <p:nvSpPr>
          <p:cNvPr id="104" name="TextBox 109"/>
          <p:cNvSpPr txBox="1"/>
          <p:nvPr/>
        </p:nvSpPr>
        <p:spPr>
          <a:xfrm>
            <a:off x="5661402" y="2047855"/>
            <a:ext cx="17508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  <a:cs typeface="Lato" panose="020F0502020204030203" pitchFamily="34" charset="0"/>
              </a:rPr>
              <a:t>LUCIEN </a:t>
            </a:r>
          </a:p>
          <a:p>
            <a:pPr algn="ctr"/>
            <a:r>
              <a:rPr lang="en-GB" sz="2800" dirty="0" smtClean="0">
                <a:solidFill>
                  <a:schemeClr val="bg1"/>
                </a:solidFill>
                <a:cs typeface="Lato" panose="020F0502020204030203" pitchFamily="34" charset="0"/>
              </a:rPr>
              <a:t>ALMADON</a:t>
            </a:r>
            <a:endParaRPr lang="en-GB" sz="28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05" name="TextBox 110"/>
          <p:cNvSpPr txBox="1"/>
          <p:nvPr/>
        </p:nvSpPr>
        <p:spPr>
          <a:xfrm>
            <a:off x="5536564" y="3042676"/>
            <a:ext cx="19659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BERUFSBEZEICHNUNG </a:t>
            </a:r>
            <a:endParaRPr lang="en-GB" sz="14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06" name="Oval 1"/>
          <p:cNvSpPr/>
          <p:nvPr/>
        </p:nvSpPr>
        <p:spPr>
          <a:xfrm>
            <a:off x="5733062" y="6291586"/>
            <a:ext cx="302289" cy="30228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Oval 111"/>
          <p:cNvSpPr/>
          <p:nvPr/>
        </p:nvSpPr>
        <p:spPr>
          <a:xfrm>
            <a:off x="5733062" y="6697356"/>
            <a:ext cx="302289" cy="30228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Oval 112"/>
          <p:cNvSpPr/>
          <p:nvPr/>
        </p:nvSpPr>
        <p:spPr>
          <a:xfrm>
            <a:off x="5733062" y="7101047"/>
            <a:ext cx="302289" cy="30228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Diamond 6"/>
          <p:cNvSpPr/>
          <p:nvPr/>
        </p:nvSpPr>
        <p:spPr>
          <a:xfrm>
            <a:off x="5549298" y="3595956"/>
            <a:ext cx="365760" cy="365760"/>
          </a:xfrm>
          <a:prstGeom prst="diamond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1" name="Picture 1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187" y="3682871"/>
            <a:ext cx="171982" cy="171982"/>
          </a:xfrm>
          <a:prstGeom prst="rect">
            <a:avLst/>
          </a:prstGeom>
        </p:spPr>
      </p:pic>
      <p:sp>
        <p:nvSpPr>
          <p:cNvPr id="112" name="TextBox 115"/>
          <p:cNvSpPr txBox="1"/>
          <p:nvPr/>
        </p:nvSpPr>
        <p:spPr>
          <a:xfrm>
            <a:off x="5924717" y="3614973"/>
            <a:ext cx="1530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ÜBER MICH </a:t>
            </a:r>
            <a:endParaRPr lang="en-GB" sz="1400" b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cxnSp>
        <p:nvCxnSpPr>
          <p:cNvPr id="113" name="Straight Connector 8"/>
          <p:cNvCxnSpPr/>
          <p:nvPr/>
        </p:nvCxnSpPr>
        <p:spPr>
          <a:xfrm>
            <a:off x="6997070" y="3768861"/>
            <a:ext cx="432000" cy="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Diamond 117"/>
          <p:cNvSpPr/>
          <p:nvPr/>
        </p:nvSpPr>
        <p:spPr>
          <a:xfrm>
            <a:off x="5539639" y="8633632"/>
            <a:ext cx="365760" cy="365760"/>
          </a:xfrm>
          <a:prstGeom prst="diamond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TextBox 121"/>
          <p:cNvSpPr txBox="1"/>
          <p:nvPr/>
        </p:nvSpPr>
        <p:spPr>
          <a:xfrm>
            <a:off x="5915058" y="8652649"/>
            <a:ext cx="1530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SPRACHEN</a:t>
            </a:r>
            <a:endParaRPr lang="en-GB" sz="1400" b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cxnSp>
        <p:nvCxnSpPr>
          <p:cNvPr id="116" name="Straight Connector 122"/>
          <p:cNvCxnSpPr/>
          <p:nvPr/>
        </p:nvCxnSpPr>
        <p:spPr>
          <a:xfrm>
            <a:off x="6928831" y="8806538"/>
            <a:ext cx="468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7" name="Picture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3281" y="8709678"/>
            <a:ext cx="193720" cy="193720"/>
          </a:xfrm>
          <a:prstGeom prst="rect">
            <a:avLst/>
          </a:prstGeom>
        </p:spPr>
      </p:pic>
      <p:sp>
        <p:nvSpPr>
          <p:cNvPr id="118" name="TextBox 123"/>
          <p:cNvSpPr txBox="1"/>
          <p:nvPr/>
        </p:nvSpPr>
        <p:spPr>
          <a:xfrm>
            <a:off x="5502629" y="9194874"/>
            <a:ext cx="66298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Englisch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119" name="Group 16"/>
          <p:cNvGrpSpPr/>
          <p:nvPr/>
        </p:nvGrpSpPr>
        <p:grpSpPr>
          <a:xfrm>
            <a:off x="6189894" y="9226520"/>
            <a:ext cx="1255347" cy="167541"/>
            <a:chOff x="5495925" y="6432545"/>
            <a:chExt cx="1255347" cy="167541"/>
          </a:xfrm>
          <a:solidFill>
            <a:srgbClr val="FB8FA2"/>
          </a:solidFill>
        </p:grpSpPr>
        <p:sp>
          <p:nvSpPr>
            <p:cNvPr id="120" name="Chevron 119"/>
            <p:cNvSpPr/>
            <p:nvPr/>
          </p:nvSpPr>
          <p:spPr>
            <a:xfrm>
              <a:off x="5495925" y="6432545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1" name="Chevron 120"/>
            <p:cNvSpPr/>
            <p:nvPr/>
          </p:nvSpPr>
          <p:spPr>
            <a:xfrm>
              <a:off x="5623298" y="6432545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2" name="Chevron 121"/>
            <p:cNvSpPr/>
            <p:nvPr/>
          </p:nvSpPr>
          <p:spPr>
            <a:xfrm>
              <a:off x="5750671" y="6432545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3" name="Chevron 122"/>
            <p:cNvSpPr/>
            <p:nvPr/>
          </p:nvSpPr>
          <p:spPr>
            <a:xfrm>
              <a:off x="5878044" y="6432545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4" name="Chevron 123"/>
            <p:cNvSpPr/>
            <p:nvPr/>
          </p:nvSpPr>
          <p:spPr>
            <a:xfrm>
              <a:off x="6005417" y="6432545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5" name="Chevron 124"/>
            <p:cNvSpPr/>
            <p:nvPr/>
          </p:nvSpPr>
          <p:spPr>
            <a:xfrm>
              <a:off x="6132790" y="6432545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6" name="Chevron 125"/>
            <p:cNvSpPr/>
            <p:nvPr/>
          </p:nvSpPr>
          <p:spPr>
            <a:xfrm>
              <a:off x="6260163" y="6432545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7" name="Chevron 126"/>
            <p:cNvSpPr/>
            <p:nvPr/>
          </p:nvSpPr>
          <p:spPr>
            <a:xfrm>
              <a:off x="6387536" y="6432545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8" name="Chevron 127"/>
            <p:cNvSpPr/>
            <p:nvPr/>
          </p:nvSpPr>
          <p:spPr>
            <a:xfrm>
              <a:off x="6514909" y="6432545"/>
              <a:ext cx="108993" cy="167541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9" name="Chevron 128"/>
            <p:cNvSpPr/>
            <p:nvPr/>
          </p:nvSpPr>
          <p:spPr>
            <a:xfrm>
              <a:off x="6642279" y="6432545"/>
              <a:ext cx="108993" cy="167541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30" name="TextBox 134"/>
          <p:cNvSpPr txBox="1"/>
          <p:nvPr/>
        </p:nvSpPr>
        <p:spPr>
          <a:xfrm>
            <a:off x="5502629" y="9504472"/>
            <a:ext cx="7838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Französisch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131" name="Group 15"/>
          <p:cNvGrpSpPr/>
          <p:nvPr/>
        </p:nvGrpSpPr>
        <p:grpSpPr>
          <a:xfrm>
            <a:off x="6189894" y="9536118"/>
            <a:ext cx="1255347" cy="167541"/>
            <a:chOff x="5495925" y="6759614"/>
            <a:chExt cx="1255347" cy="167541"/>
          </a:xfrm>
          <a:solidFill>
            <a:srgbClr val="FB8FA2"/>
          </a:solidFill>
        </p:grpSpPr>
        <p:sp>
          <p:nvSpPr>
            <p:cNvPr id="132" name="Chevron 131"/>
            <p:cNvSpPr/>
            <p:nvPr/>
          </p:nvSpPr>
          <p:spPr>
            <a:xfrm>
              <a:off x="5495925" y="6759614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3" name="Chevron 132"/>
            <p:cNvSpPr/>
            <p:nvPr/>
          </p:nvSpPr>
          <p:spPr>
            <a:xfrm>
              <a:off x="5623298" y="6759614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4" name="Chevron 133"/>
            <p:cNvSpPr/>
            <p:nvPr/>
          </p:nvSpPr>
          <p:spPr>
            <a:xfrm>
              <a:off x="5750671" y="6759614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5" name="Chevron 134"/>
            <p:cNvSpPr/>
            <p:nvPr/>
          </p:nvSpPr>
          <p:spPr>
            <a:xfrm>
              <a:off x="5878044" y="6759614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6" name="Chevron 135"/>
            <p:cNvSpPr/>
            <p:nvPr/>
          </p:nvSpPr>
          <p:spPr>
            <a:xfrm>
              <a:off x="6005417" y="6759614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7" name="Chevron 136"/>
            <p:cNvSpPr/>
            <p:nvPr/>
          </p:nvSpPr>
          <p:spPr>
            <a:xfrm>
              <a:off x="6132790" y="6759614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8" name="Chevron 137"/>
            <p:cNvSpPr/>
            <p:nvPr/>
          </p:nvSpPr>
          <p:spPr>
            <a:xfrm>
              <a:off x="6260163" y="6759614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9" name="Chevron 138"/>
            <p:cNvSpPr/>
            <p:nvPr/>
          </p:nvSpPr>
          <p:spPr>
            <a:xfrm>
              <a:off x="6387536" y="6759614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0" name="Chevron 139"/>
            <p:cNvSpPr/>
            <p:nvPr/>
          </p:nvSpPr>
          <p:spPr>
            <a:xfrm>
              <a:off x="6514909" y="6759614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1" name="Chevron 140"/>
            <p:cNvSpPr/>
            <p:nvPr/>
          </p:nvSpPr>
          <p:spPr>
            <a:xfrm>
              <a:off x="6642279" y="6759614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42" name="TextBox 145"/>
          <p:cNvSpPr txBox="1"/>
          <p:nvPr/>
        </p:nvSpPr>
        <p:spPr>
          <a:xfrm>
            <a:off x="5502629" y="9814070"/>
            <a:ext cx="66298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Italienisch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143" name="Group 14"/>
          <p:cNvGrpSpPr/>
          <p:nvPr/>
        </p:nvGrpSpPr>
        <p:grpSpPr>
          <a:xfrm>
            <a:off x="6189894" y="9845716"/>
            <a:ext cx="1255347" cy="167541"/>
            <a:chOff x="5495925" y="7054423"/>
            <a:chExt cx="1255347" cy="167541"/>
          </a:xfrm>
          <a:solidFill>
            <a:srgbClr val="FB8FA2"/>
          </a:solidFill>
        </p:grpSpPr>
        <p:sp>
          <p:nvSpPr>
            <p:cNvPr id="144" name="Chevron 143"/>
            <p:cNvSpPr/>
            <p:nvPr/>
          </p:nvSpPr>
          <p:spPr>
            <a:xfrm>
              <a:off x="5495925" y="7054423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5" name="Chevron 144"/>
            <p:cNvSpPr/>
            <p:nvPr/>
          </p:nvSpPr>
          <p:spPr>
            <a:xfrm>
              <a:off x="5623298" y="7054423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6" name="Chevron 145"/>
            <p:cNvSpPr/>
            <p:nvPr/>
          </p:nvSpPr>
          <p:spPr>
            <a:xfrm>
              <a:off x="5750671" y="7054423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7" name="Chevron 146"/>
            <p:cNvSpPr/>
            <p:nvPr/>
          </p:nvSpPr>
          <p:spPr>
            <a:xfrm>
              <a:off x="5878044" y="7054423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8" name="Chevron 147"/>
            <p:cNvSpPr/>
            <p:nvPr/>
          </p:nvSpPr>
          <p:spPr>
            <a:xfrm>
              <a:off x="6005417" y="7054423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9" name="Chevron 148"/>
            <p:cNvSpPr/>
            <p:nvPr/>
          </p:nvSpPr>
          <p:spPr>
            <a:xfrm>
              <a:off x="6132790" y="7054423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0" name="Chevron 149"/>
            <p:cNvSpPr/>
            <p:nvPr/>
          </p:nvSpPr>
          <p:spPr>
            <a:xfrm>
              <a:off x="6260163" y="7054423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1" name="Chevron 150"/>
            <p:cNvSpPr/>
            <p:nvPr/>
          </p:nvSpPr>
          <p:spPr>
            <a:xfrm>
              <a:off x="6387536" y="7054423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2" name="Chevron 151"/>
            <p:cNvSpPr/>
            <p:nvPr/>
          </p:nvSpPr>
          <p:spPr>
            <a:xfrm>
              <a:off x="6514909" y="7054423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3" name="Chevron 152"/>
            <p:cNvSpPr/>
            <p:nvPr/>
          </p:nvSpPr>
          <p:spPr>
            <a:xfrm>
              <a:off x="6642279" y="7054423"/>
              <a:ext cx="108993" cy="167541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54" name="TextBox 156"/>
          <p:cNvSpPr txBox="1"/>
          <p:nvPr/>
        </p:nvSpPr>
        <p:spPr>
          <a:xfrm>
            <a:off x="5502629" y="10123668"/>
            <a:ext cx="66298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Spanisch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155" name="Group 12"/>
          <p:cNvGrpSpPr/>
          <p:nvPr/>
        </p:nvGrpSpPr>
        <p:grpSpPr>
          <a:xfrm>
            <a:off x="6189894" y="10155314"/>
            <a:ext cx="1255347" cy="167541"/>
            <a:chOff x="5495925" y="7361339"/>
            <a:chExt cx="1255347" cy="167541"/>
          </a:xfrm>
          <a:solidFill>
            <a:srgbClr val="FB8FA2"/>
          </a:solidFill>
        </p:grpSpPr>
        <p:sp>
          <p:nvSpPr>
            <p:cNvPr id="156" name="Chevron 155"/>
            <p:cNvSpPr/>
            <p:nvPr/>
          </p:nvSpPr>
          <p:spPr>
            <a:xfrm>
              <a:off x="5495925" y="7361339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7" name="Chevron 156"/>
            <p:cNvSpPr/>
            <p:nvPr/>
          </p:nvSpPr>
          <p:spPr>
            <a:xfrm>
              <a:off x="5623298" y="7361339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8" name="Chevron 157"/>
            <p:cNvSpPr/>
            <p:nvPr/>
          </p:nvSpPr>
          <p:spPr>
            <a:xfrm>
              <a:off x="5750671" y="7361339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9" name="Chevron 158"/>
            <p:cNvSpPr/>
            <p:nvPr/>
          </p:nvSpPr>
          <p:spPr>
            <a:xfrm>
              <a:off x="5878044" y="7361339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0" name="Chevron 159"/>
            <p:cNvSpPr/>
            <p:nvPr/>
          </p:nvSpPr>
          <p:spPr>
            <a:xfrm>
              <a:off x="6005417" y="7361339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1" name="Chevron 160"/>
            <p:cNvSpPr/>
            <p:nvPr/>
          </p:nvSpPr>
          <p:spPr>
            <a:xfrm>
              <a:off x="6132790" y="7361339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2" name="Chevron 161"/>
            <p:cNvSpPr/>
            <p:nvPr/>
          </p:nvSpPr>
          <p:spPr>
            <a:xfrm>
              <a:off x="6260163" y="7361339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3" name="Chevron 162"/>
            <p:cNvSpPr/>
            <p:nvPr/>
          </p:nvSpPr>
          <p:spPr>
            <a:xfrm>
              <a:off x="6387536" y="7361339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4" name="Chevron 163"/>
            <p:cNvSpPr/>
            <p:nvPr/>
          </p:nvSpPr>
          <p:spPr>
            <a:xfrm>
              <a:off x="6514909" y="7361339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5" name="Chevron 164"/>
            <p:cNvSpPr/>
            <p:nvPr/>
          </p:nvSpPr>
          <p:spPr>
            <a:xfrm>
              <a:off x="6642279" y="7361339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pic>
        <p:nvPicPr>
          <p:cNvPr id="166" name="Picture 1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86189" y="7595166"/>
            <a:ext cx="188992" cy="195089"/>
          </a:xfrm>
          <a:prstGeom prst="rect">
            <a:avLst/>
          </a:prstGeom>
        </p:spPr>
      </p:pic>
      <p:pic>
        <p:nvPicPr>
          <p:cNvPr id="167" name="Picture 1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802841" y="7974540"/>
            <a:ext cx="162730" cy="162730"/>
          </a:xfrm>
          <a:prstGeom prst="rect">
            <a:avLst/>
          </a:prstGeom>
        </p:spPr>
      </p:pic>
      <p:sp>
        <p:nvSpPr>
          <p:cNvPr id="168" name="Oval 177"/>
          <p:cNvSpPr/>
          <p:nvPr/>
        </p:nvSpPr>
        <p:spPr>
          <a:xfrm>
            <a:off x="5733062" y="7537513"/>
            <a:ext cx="302289" cy="30228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" name="Oval 178"/>
          <p:cNvSpPr/>
          <p:nvPr/>
        </p:nvSpPr>
        <p:spPr>
          <a:xfrm>
            <a:off x="5733062" y="7904761"/>
            <a:ext cx="302289" cy="30228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0" name="TextBox 179"/>
          <p:cNvSpPr txBox="1"/>
          <p:nvPr/>
        </p:nvSpPr>
        <p:spPr>
          <a:xfrm>
            <a:off x="6027140" y="7577715"/>
            <a:ext cx="1864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facebook.com/name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71" name="TextBox 180"/>
          <p:cNvSpPr txBox="1"/>
          <p:nvPr/>
        </p:nvSpPr>
        <p:spPr>
          <a:xfrm>
            <a:off x="6027140" y="7933778"/>
            <a:ext cx="1864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twitter.com/name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72" name="Diamond 6"/>
          <p:cNvSpPr/>
          <p:nvPr/>
        </p:nvSpPr>
        <p:spPr>
          <a:xfrm>
            <a:off x="5539639" y="5749505"/>
            <a:ext cx="365760" cy="365760"/>
          </a:xfrm>
          <a:prstGeom prst="diamond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" name="TextBox 115"/>
          <p:cNvSpPr txBox="1"/>
          <p:nvPr/>
        </p:nvSpPr>
        <p:spPr>
          <a:xfrm>
            <a:off x="5915058" y="5768522"/>
            <a:ext cx="1530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KONTAKT</a:t>
            </a:r>
            <a:endParaRPr lang="en-GB" sz="1400" b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cxnSp>
        <p:nvCxnSpPr>
          <p:cNvPr id="175" name="Straight Connector 8"/>
          <p:cNvCxnSpPr/>
          <p:nvPr/>
        </p:nvCxnSpPr>
        <p:spPr>
          <a:xfrm>
            <a:off x="6835003" y="5922410"/>
            <a:ext cx="576000" cy="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6" name="Picture 10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534" y="5863880"/>
            <a:ext cx="136560" cy="136560"/>
          </a:xfrm>
          <a:prstGeom prst="rect">
            <a:avLst/>
          </a:prstGeom>
        </p:spPr>
      </p:pic>
      <p:grpSp>
        <p:nvGrpSpPr>
          <p:cNvPr id="177" name="Group 33"/>
          <p:cNvGrpSpPr/>
          <p:nvPr/>
        </p:nvGrpSpPr>
        <p:grpSpPr>
          <a:xfrm>
            <a:off x="673352" y="9978201"/>
            <a:ext cx="1875624" cy="230832"/>
            <a:chOff x="610401" y="8555922"/>
            <a:chExt cx="1875624" cy="230832"/>
          </a:xfrm>
        </p:grpSpPr>
        <p:sp>
          <p:nvSpPr>
            <p:cNvPr id="178" name="TextBox 311"/>
            <p:cNvSpPr txBox="1"/>
            <p:nvPr/>
          </p:nvSpPr>
          <p:spPr>
            <a:xfrm>
              <a:off x="610401" y="8555922"/>
              <a:ext cx="99741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 smtClean="0">
                  <a:cs typeface="Lato" panose="020F0502020204030203" pitchFamily="34" charset="0"/>
                </a:rPr>
                <a:t>Ruby On Rails</a:t>
              </a:r>
              <a:endParaRPr lang="en-GB" sz="900" dirty="0">
                <a:cs typeface="Lato" panose="020F0502020204030203" pitchFamily="34" charset="0"/>
              </a:endParaRPr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1479810" y="8590564"/>
              <a:ext cx="1006215" cy="1615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1479810" y="8590564"/>
              <a:ext cx="662769" cy="16154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81" name="Group 323"/>
          <p:cNvGrpSpPr/>
          <p:nvPr/>
        </p:nvGrpSpPr>
        <p:grpSpPr>
          <a:xfrm>
            <a:off x="2649699" y="9978201"/>
            <a:ext cx="1875624" cy="230832"/>
            <a:chOff x="610401" y="8555922"/>
            <a:chExt cx="1875624" cy="230832"/>
          </a:xfrm>
        </p:grpSpPr>
        <p:sp>
          <p:nvSpPr>
            <p:cNvPr id="182" name="TextBox 324"/>
            <p:cNvSpPr txBox="1"/>
            <p:nvPr/>
          </p:nvSpPr>
          <p:spPr>
            <a:xfrm>
              <a:off x="610401" y="8555922"/>
              <a:ext cx="99741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 smtClean="0">
                  <a:cs typeface="Lato" panose="020F0502020204030203" pitchFamily="34" charset="0"/>
                </a:rPr>
                <a:t>C++</a:t>
              </a:r>
              <a:endParaRPr lang="en-GB" sz="900" dirty="0">
                <a:cs typeface="Lato" panose="020F0502020204030203" pitchFamily="34" charset="0"/>
              </a:endParaRPr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1479810" y="8590564"/>
              <a:ext cx="1006215" cy="1615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1479810" y="8590564"/>
              <a:ext cx="893044" cy="16154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12831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332</Words>
  <Application>Microsoft Office PowerPoint</Application>
  <PresentationFormat>Personalizado</PresentationFormat>
  <Paragraphs>49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Roboto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13</cp:revision>
  <dcterms:created xsi:type="dcterms:W3CDTF">2017-11-27T10:54:09Z</dcterms:created>
  <dcterms:modified xsi:type="dcterms:W3CDTF">2019-02-01T15:09:55Z</dcterms:modified>
</cp:coreProperties>
</file>