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B2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94631"/>
  </p:normalViewPr>
  <p:slideViewPr>
    <p:cSldViewPr snapToGrid="0" snapToObjects="1">
      <p:cViewPr>
        <p:scale>
          <a:sx n="96" d="100"/>
          <a:sy n="96" d="100"/>
        </p:scale>
        <p:origin x="1110" y="-30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2DDC2-0D30-974E-AF34-B71AE5BF86B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81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arallélogramme 160"/>
          <p:cNvSpPr/>
          <p:nvPr/>
        </p:nvSpPr>
        <p:spPr>
          <a:xfrm rot="5189830">
            <a:off x="5249152" y="2567300"/>
            <a:ext cx="568225" cy="3119315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Parallélogramme 159"/>
          <p:cNvSpPr/>
          <p:nvPr/>
        </p:nvSpPr>
        <p:spPr>
          <a:xfrm rot="5189830">
            <a:off x="5280430" y="1716795"/>
            <a:ext cx="568225" cy="3119315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Parallélogramme 158"/>
          <p:cNvSpPr/>
          <p:nvPr/>
        </p:nvSpPr>
        <p:spPr>
          <a:xfrm>
            <a:off x="4621236" y="2543667"/>
            <a:ext cx="568225" cy="2425864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Parallélogramme 157"/>
          <p:cNvSpPr/>
          <p:nvPr/>
        </p:nvSpPr>
        <p:spPr>
          <a:xfrm>
            <a:off x="5923788" y="2549939"/>
            <a:ext cx="568225" cy="2425864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extBox 3"/>
          <p:cNvSpPr txBox="1"/>
          <p:nvPr/>
        </p:nvSpPr>
        <p:spPr>
          <a:xfrm>
            <a:off x="208627" y="332735"/>
            <a:ext cx="4383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4CB2BD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VIRGIL CHALUMAT</a:t>
            </a:r>
            <a:endParaRPr lang="en-GB" sz="4000" b="1" dirty="0">
              <a:solidFill>
                <a:srgbClr val="4CB2BD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5" name="TextBox 13"/>
          <p:cNvSpPr txBox="1"/>
          <p:nvPr/>
        </p:nvSpPr>
        <p:spPr>
          <a:xfrm>
            <a:off x="275821" y="1044121"/>
            <a:ext cx="3678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spc="30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# </a:t>
            </a:r>
            <a:r>
              <a:rPr lang="en-GB" sz="1200" spc="30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BERUFSBEZEICHNUNG 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275820" y="1372517"/>
            <a:ext cx="383360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Etiam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bibendum, ante nec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posuere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odio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enim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semper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tortor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, id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eleifend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mi ante vitae ex. </a:t>
            </a:r>
          </a:p>
        </p:txBody>
      </p:sp>
      <p:sp>
        <p:nvSpPr>
          <p:cNvPr id="7" name="TextBox 88"/>
          <p:cNvSpPr txBox="1"/>
          <p:nvPr/>
        </p:nvSpPr>
        <p:spPr>
          <a:xfrm>
            <a:off x="5045123" y="1341498"/>
            <a:ext cx="16663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9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" name="TextBox 89"/>
          <p:cNvSpPr txBox="1"/>
          <p:nvPr/>
        </p:nvSpPr>
        <p:spPr>
          <a:xfrm>
            <a:off x="5068847" y="564308"/>
            <a:ext cx="10944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9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9" name="TextBox 90"/>
          <p:cNvSpPr txBox="1"/>
          <p:nvPr/>
        </p:nvSpPr>
        <p:spPr>
          <a:xfrm>
            <a:off x="5068847" y="1766269"/>
            <a:ext cx="22622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LinkedIn.com/name</a:t>
            </a:r>
            <a:endParaRPr lang="en-GB" sz="9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0" name="TextBox 91"/>
          <p:cNvSpPr txBox="1"/>
          <p:nvPr/>
        </p:nvSpPr>
        <p:spPr>
          <a:xfrm>
            <a:off x="5040689" y="953095"/>
            <a:ext cx="2518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12 Street Name, Berlin</a:t>
            </a:r>
            <a:endParaRPr lang="en-GB" sz="9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1" name="Oval 1"/>
          <p:cNvSpPr/>
          <p:nvPr/>
        </p:nvSpPr>
        <p:spPr>
          <a:xfrm>
            <a:off x="4704049" y="511404"/>
            <a:ext cx="336640" cy="336640"/>
          </a:xfrm>
          <a:prstGeom prst="ellipse">
            <a:avLst/>
          </a:prstGeom>
          <a:solidFill>
            <a:srgbClr val="4CB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81"/>
          <p:cNvSpPr/>
          <p:nvPr/>
        </p:nvSpPr>
        <p:spPr>
          <a:xfrm>
            <a:off x="4704049" y="909839"/>
            <a:ext cx="336640" cy="336640"/>
          </a:xfrm>
          <a:prstGeom prst="ellipse">
            <a:avLst/>
          </a:prstGeom>
          <a:solidFill>
            <a:srgbClr val="4CB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82"/>
          <p:cNvSpPr/>
          <p:nvPr/>
        </p:nvSpPr>
        <p:spPr>
          <a:xfrm>
            <a:off x="4704049" y="1308274"/>
            <a:ext cx="336640" cy="336640"/>
          </a:xfrm>
          <a:prstGeom prst="ellipse">
            <a:avLst/>
          </a:prstGeom>
          <a:solidFill>
            <a:srgbClr val="4CB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83"/>
          <p:cNvSpPr/>
          <p:nvPr/>
        </p:nvSpPr>
        <p:spPr>
          <a:xfrm>
            <a:off x="4704049" y="1706709"/>
            <a:ext cx="336640" cy="336640"/>
          </a:xfrm>
          <a:prstGeom prst="ellipse">
            <a:avLst/>
          </a:prstGeom>
          <a:solidFill>
            <a:srgbClr val="4CB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444" y="576799"/>
            <a:ext cx="205851" cy="205851"/>
          </a:xfrm>
          <a:prstGeom prst="rect">
            <a:avLst/>
          </a:prstGeom>
          <a:solidFill>
            <a:srgbClr val="4CB2BD"/>
          </a:solidFill>
        </p:spPr>
      </p:pic>
      <p:pic>
        <p:nvPicPr>
          <p:cNvPr id="16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383" y="966173"/>
            <a:ext cx="223973" cy="223973"/>
          </a:xfrm>
          <a:prstGeom prst="rect">
            <a:avLst/>
          </a:prstGeom>
          <a:solidFill>
            <a:srgbClr val="4CB2BD"/>
          </a:solidFill>
        </p:spPr>
      </p:pic>
      <p:pic>
        <p:nvPicPr>
          <p:cNvPr id="17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444" y="1772104"/>
            <a:ext cx="205851" cy="205851"/>
          </a:xfrm>
          <a:prstGeom prst="rect">
            <a:avLst/>
          </a:prstGeom>
          <a:solidFill>
            <a:srgbClr val="4CB2BD"/>
          </a:solidFill>
        </p:spPr>
      </p:pic>
      <p:pic>
        <p:nvPicPr>
          <p:cNvPr id="18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202" y="1372517"/>
            <a:ext cx="208154" cy="208154"/>
          </a:xfrm>
          <a:prstGeom prst="rect">
            <a:avLst/>
          </a:prstGeom>
          <a:solidFill>
            <a:srgbClr val="4CB2BD"/>
          </a:solidFill>
        </p:spPr>
      </p:pic>
      <p:cxnSp>
        <p:nvCxnSpPr>
          <p:cNvPr id="19" name="Straight Connector 17"/>
          <p:cNvCxnSpPr/>
          <p:nvPr/>
        </p:nvCxnSpPr>
        <p:spPr>
          <a:xfrm>
            <a:off x="290334" y="1000579"/>
            <a:ext cx="3700106" cy="0"/>
          </a:xfrm>
          <a:prstGeom prst="line">
            <a:avLst/>
          </a:prstGeom>
          <a:ln>
            <a:solidFill>
              <a:srgbClr val="4CB2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05"/>
          <p:cNvSpPr txBox="1"/>
          <p:nvPr/>
        </p:nvSpPr>
        <p:spPr>
          <a:xfrm>
            <a:off x="178389" y="5314598"/>
            <a:ext cx="10388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2015-2016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1" name="TextBox 107"/>
          <p:cNvSpPr txBox="1"/>
          <p:nvPr/>
        </p:nvSpPr>
        <p:spPr>
          <a:xfrm>
            <a:off x="178389" y="6518654"/>
            <a:ext cx="93495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2014-2015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2" name="TextBox 110"/>
          <p:cNvSpPr txBox="1"/>
          <p:nvPr/>
        </p:nvSpPr>
        <p:spPr>
          <a:xfrm>
            <a:off x="178390" y="7769655"/>
            <a:ext cx="100423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2010-2014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3" name="TextBox 96"/>
          <p:cNvSpPr txBox="1"/>
          <p:nvPr/>
        </p:nvSpPr>
        <p:spPr>
          <a:xfrm>
            <a:off x="224171" y="2511602"/>
            <a:ext cx="33083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4CB2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# </a:t>
            </a:r>
            <a:r>
              <a:rPr lang="en-PH" sz="1400" b="1" dirty="0">
                <a:solidFill>
                  <a:srgbClr val="4CB2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AUSBILDUNG </a:t>
            </a:r>
            <a:endParaRPr lang="en-GB" sz="1400" b="1" dirty="0">
              <a:solidFill>
                <a:srgbClr val="4CB2BD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4" name="TextBox 97"/>
          <p:cNvSpPr txBox="1"/>
          <p:nvPr/>
        </p:nvSpPr>
        <p:spPr>
          <a:xfrm>
            <a:off x="253964" y="2865630"/>
            <a:ext cx="6039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2014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5" name="TextBox 98"/>
          <p:cNvSpPr txBox="1"/>
          <p:nvPr/>
        </p:nvSpPr>
        <p:spPr>
          <a:xfrm>
            <a:off x="1204646" y="2865630"/>
            <a:ext cx="254636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Grad</a:t>
            </a:r>
          </a:p>
          <a:p>
            <a:r>
              <a:rPr lang="en-PH" sz="1050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Universität</a:t>
            </a:r>
            <a:endParaRPr lang="en-PH" sz="1050" dirty="0" smtClean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r>
              <a:rPr lang="da-DK" sz="105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Lorem ipsum dolor sit </a:t>
            </a:r>
            <a:r>
              <a:rPr lang="da-DK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amet</a:t>
            </a:r>
            <a:r>
              <a:rPr lang="da-DK" sz="105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.</a:t>
            </a:r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endParaRPr lang="en-PH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6" name="TextBox 99"/>
          <p:cNvSpPr txBox="1"/>
          <p:nvPr/>
        </p:nvSpPr>
        <p:spPr>
          <a:xfrm>
            <a:off x="253964" y="3481175"/>
            <a:ext cx="6039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2010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7" name="TextBox 100"/>
          <p:cNvSpPr txBox="1"/>
          <p:nvPr/>
        </p:nvSpPr>
        <p:spPr>
          <a:xfrm>
            <a:off x="1204646" y="3481175"/>
            <a:ext cx="254636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Grad</a:t>
            </a:r>
          </a:p>
          <a:p>
            <a:r>
              <a:rPr lang="en-PH" sz="1050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Universität</a:t>
            </a:r>
            <a:endParaRPr lang="en-PH" sz="1050" dirty="0" smtClean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r>
              <a:rPr lang="da-DK" sz="105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Lorem ipsum dolor sit amet.</a:t>
            </a:r>
            <a:r>
              <a:rPr lang="en-PH" sz="105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endParaRPr lang="en-PH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8" name="TextBox 101"/>
          <p:cNvSpPr txBox="1"/>
          <p:nvPr/>
        </p:nvSpPr>
        <p:spPr>
          <a:xfrm>
            <a:off x="253964" y="4140789"/>
            <a:ext cx="6039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2010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9" name="TextBox 102"/>
          <p:cNvSpPr txBox="1"/>
          <p:nvPr/>
        </p:nvSpPr>
        <p:spPr>
          <a:xfrm>
            <a:off x="1204646" y="4140789"/>
            <a:ext cx="254636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Grad</a:t>
            </a:r>
          </a:p>
          <a:p>
            <a:r>
              <a:rPr lang="en-PH" sz="1050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Universität</a:t>
            </a:r>
            <a:endParaRPr lang="en-PH" sz="1050" dirty="0" smtClean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r>
              <a:rPr lang="da-DK" sz="105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Lorem ipsum dolor sit amet.</a:t>
            </a:r>
            <a:r>
              <a:rPr lang="en-PH" sz="105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endParaRPr lang="en-PH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0" name="TextBox 104"/>
          <p:cNvSpPr txBox="1"/>
          <p:nvPr/>
        </p:nvSpPr>
        <p:spPr>
          <a:xfrm>
            <a:off x="224172" y="4923525"/>
            <a:ext cx="33083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4CB2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# </a:t>
            </a:r>
            <a:r>
              <a:rPr lang="en-PH" sz="1400" b="1" dirty="0">
                <a:solidFill>
                  <a:srgbClr val="4CB2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BERUFSERFAHRUNGEN </a:t>
            </a:r>
            <a:endParaRPr lang="en-GB" sz="1400" b="1" dirty="0">
              <a:solidFill>
                <a:srgbClr val="4CB2BD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1" name="TextBox 106"/>
          <p:cNvSpPr txBox="1"/>
          <p:nvPr/>
        </p:nvSpPr>
        <p:spPr>
          <a:xfrm>
            <a:off x="1158864" y="5314598"/>
            <a:ext cx="24538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Berufsbezeichnung</a:t>
            </a:r>
            <a:r>
              <a:rPr lang="en-PH" sz="1050" b="1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/ </a:t>
            </a:r>
            <a:r>
              <a:rPr lang="en-PH" sz="1050" b="1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Unternehmen</a:t>
            </a:r>
            <a:r>
              <a:rPr lang="en-PH" sz="1050" b="1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endParaRPr lang="en-PH" sz="1050" b="1" dirty="0" smtClean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4" name="TextBox 112"/>
          <p:cNvSpPr txBox="1"/>
          <p:nvPr/>
        </p:nvSpPr>
        <p:spPr>
          <a:xfrm>
            <a:off x="1158864" y="5534911"/>
            <a:ext cx="317650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 </a:t>
            </a:r>
            <a:r>
              <a:rPr lang="fr-FR" sz="10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ante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37" name="TextBox 110"/>
          <p:cNvSpPr txBox="1"/>
          <p:nvPr/>
        </p:nvSpPr>
        <p:spPr>
          <a:xfrm>
            <a:off x="178390" y="8975022"/>
            <a:ext cx="100423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2010-2014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0" name="TextBox 106"/>
          <p:cNvSpPr txBox="1"/>
          <p:nvPr/>
        </p:nvSpPr>
        <p:spPr>
          <a:xfrm>
            <a:off x="1147951" y="6522336"/>
            <a:ext cx="24538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Berufsbezeichnung</a:t>
            </a:r>
            <a:r>
              <a:rPr lang="en-PH" sz="1050" b="1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/ </a:t>
            </a:r>
            <a:r>
              <a:rPr lang="en-PH" sz="1050" b="1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Unternehmen</a:t>
            </a:r>
            <a:r>
              <a:rPr lang="en-PH" sz="1050" b="1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41" name="TextBox 112"/>
          <p:cNvSpPr txBox="1"/>
          <p:nvPr/>
        </p:nvSpPr>
        <p:spPr>
          <a:xfrm>
            <a:off x="1147951" y="6742649"/>
            <a:ext cx="317650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 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42" name="TextBox 106"/>
          <p:cNvSpPr txBox="1"/>
          <p:nvPr/>
        </p:nvSpPr>
        <p:spPr>
          <a:xfrm>
            <a:off x="1113342" y="7762655"/>
            <a:ext cx="24538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Berufsbezeichnung</a:t>
            </a:r>
            <a:r>
              <a:rPr lang="en-PH" sz="1050" b="1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/ </a:t>
            </a:r>
            <a:r>
              <a:rPr lang="en-PH" sz="1050" b="1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Unternehmen</a:t>
            </a:r>
            <a:r>
              <a:rPr lang="en-PH" sz="1050" b="1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43" name="TextBox 112"/>
          <p:cNvSpPr txBox="1"/>
          <p:nvPr/>
        </p:nvSpPr>
        <p:spPr>
          <a:xfrm>
            <a:off x="1113342" y="7982968"/>
            <a:ext cx="317650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 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44" name="TextBox 106"/>
          <p:cNvSpPr txBox="1"/>
          <p:nvPr/>
        </p:nvSpPr>
        <p:spPr>
          <a:xfrm>
            <a:off x="1113342" y="8970885"/>
            <a:ext cx="24538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Berufsbezeichnung</a:t>
            </a:r>
            <a:r>
              <a:rPr lang="en-PH" sz="1050" b="1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/ </a:t>
            </a:r>
            <a:r>
              <a:rPr lang="en-PH" sz="1050" b="1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Unternehmen</a:t>
            </a:r>
            <a:r>
              <a:rPr lang="en-PH" sz="1050" b="1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45" name="TextBox 112"/>
          <p:cNvSpPr txBox="1"/>
          <p:nvPr/>
        </p:nvSpPr>
        <p:spPr>
          <a:xfrm>
            <a:off x="1113342" y="9191198"/>
            <a:ext cx="317650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 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46" name="TextBox 116"/>
          <p:cNvSpPr txBox="1"/>
          <p:nvPr/>
        </p:nvSpPr>
        <p:spPr>
          <a:xfrm>
            <a:off x="4659133" y="5326902"/>
            <a:ext cx="29005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4CB2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# </a:t>
            </a:r>
            <a:r>
              <a:rPr lang="en-PH" sz="1400" b="1" dirty="0">
                <a:solidFill>
                  <a:srgbClr val="4CB2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FÄHIGKEITEN </a:t>
            </a:r>
            <a:endParaRPr lang="en-GB" sz="1400" b="1" dirty="0">
              <a:solidFill>
                <a:srgbClr val="4CB2BD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7" name="TextBox 126"/>
          <p:cNvSpPr txBox="1"/>
          <p:nvPr/>
        </p:nvSpPr>
        <p:spPr>
          <a:xfrm>
            <a:off x="4762037" y="5725836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Photoshop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8" name="TextBox 128"/>
          <p:cNvSpPr txBox="1"/>
          <p:nvPr/>
        </p:nvSpPr>
        <p:spPr>
          <a:xfrm>
            <a:off x="4762037" y="6002259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Illustrator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9" name="TextBox 129"/>
          <p:cNvSpPr txBox="1"/>
          <p:nvPr/>
        </p:nvSpPr>
        <p:spPr>
          <a:xfrm>
            <a:off x="4762037" y="6278682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InDesign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0" name="TextBox 131"/>
          <p:cNvSpPr txBox="1"/>
          <p:nvPr/>
        </p:nvSpPr>
        <p:spPr>
          <a:xfrm>
            <a:off x="4762037" y="6555105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Acrobat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1" name="TextBox 138"/>
          <p:cNvSpPr txBox="1"/>
          <p:nvPr/>
        </p:nvSpPr>
        <p:spPr>
          <a:xfrm>
            <a:off x="4762037" y="6831528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After Effects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2" name="TextBox 139"/>
          <p:cNvSpPr txBox="1"/>
          <p:nvPr/>
        </p:nvSpPr>
        <p:spPr>
          <a:xfrm>
            <a:off x="4762037" y="7107949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HTML/CSS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53" name="Group 14"/>
          <p:cNvGrpSpPr/>
          <p:nvPr/>
        </p:nvGrpSpPr>
        <p:grpSpPr>
          <a:xfrm>
            <a:off x="5691250" y="5702395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54" name="Chevron 53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55" name="Chevron 54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56" name="Chevron 55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57" name="Chevron 56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58" name="Chevron 57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59" name="Chevron 58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0" name="Chevron 59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1" name="Chevron 60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2" name="Chevron 61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3" name="Chevron 62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Group 156"/>
          <p:cNvGrpSpPr/>
          <p:nvPr/>
        </p:nvGrpSpPr>
        <p:grpSpPr>
          <a:xfrm>
            <a:off x="5691250" y="5978818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65" name="Chevron 64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6" name="Chevron 65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7" name="Chevron 66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8" name="Chevron 67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9" name="Chevron 68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0" name="Chevron 69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1" name="Chevron 70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2" name="Chevron 71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3" name="Chevron 72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4" name="Chevron 73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oup 189"/>
          <p:cNvGrpSpPr/>
          <p:nvPr/>
        </p:nvGrpSpPr>
        <p:grpSpPr>
          <a:xfrm>
            <a:off x="5691250" y="6255241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76" name="Chevron 75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7" name="Chevron 76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8" name="Chevron 77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9" name="Chevron 78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0" name="Chevron 79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1" name="Chevron 80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2" name="Chevron 81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3" name="Chevron 82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4" name="Chevron 83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5" name="Chevron 84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oup 200"/>
          <p:cNvGrpSpPr/>
          <p:nvPr/>
        </p:nvGrpSpPr>
        <p:grpSpPr>
          <a:xfrm>
            <a:off x="5691250" y="6531664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87" name="Chevron 86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8" name="Chevron 87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9" name="Chevron 88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0" name="Chevron 89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1" name="Chevron 90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2" name="Chevron 91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3" name="Chevron 92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4" name="Chevron 93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5" name="Chevron 94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6" name="Chevron 95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oup 229"/>
          <p:cNvGrpSpPr/>
          <p:nvPr/>
        </p:nvGrpSpPr>
        <p:grpSpPr>
          <a:xfrm>
            <a:off x="5691250" y="6808087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98" name="Chevron 97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9" name="Chevron 98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0" name="Chevron 99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1" name="Chevron 100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2" name="Chevron 101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3" name="Chevron 102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4" name="Chevron 103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5" name="Chevron 104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6" name="Chevron 105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7" name="Chevron 106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108" name="Group 240"/>
          <p:cNvGrpSpPr/>
          <p:nvPr/>
        </p:nvGrpSpPr>
        <p:grpSpPr>
          <a:xfrm>
            <a:off x="5691250" y="7084508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109" name="Chevron 108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0" name="Chevron 109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1" name="Chevron 110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2" name="Chevron 111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3" name="Chevron 112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4" name="Chevron 113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5" name="Chevron 114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6" name="Chevron 115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7" name="Chevron 116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8" name="Chevron 117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sp>
        <p:nvSpPr>
          <p:cNvPr id="119" name="TextBox 251"/>
          <p:cNvSpPr txBox="1"/>
          <p:nvPr/>
        </p:nvSpPr>
        <p:spPr>
          <a:xfrm>
            <a:off x="4659132" y="7622345"/>
            <a:ext cx="2763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4CB2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# SPRACHEN</a:t>
            </a:r>
            <a:endParaRPr lang="en-GB" sz="1400" b="1" dirty="0">
              <a:solidFill>
                <a:srgbClr val="4CB2BD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0" name="TextBox 252"/>
          <p:cNvSpPr txBox="1"/>
          <p:nvPr/>
        </p:nvSpPr>
        <p:spPr>
          <a:xfrm>
            <a:off x="4762037" y="8069406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Englisch</a:t>
            </a:r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1" name="TextBox 253"/>
          <p:cNvSpPr txBox="1"/>
          <p:nvPr/>
        </p:nvSpPr>
        <p:spPr>
          <a:xfrm>
            <a:off x="4762037" y="8345829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Französisch</a:t>
            </a:r>
            <a:r>
              <a:rPr lang="en-PH" sz="105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2" name="TextBox 254"/>
          <p:cNvSpPr txBox="1"/>
          <p:nvPr/>
        </p:nvSpPr>
        <p:spPr>
          <a:xfrm>
            <a:off x="4762037" y="8622252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Italienisch</a:t>
            </a:r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123" name="Group 314"/>
          <p:cNvGrpSpPr/>
          <p:nvPr/>
        </p:nvGrpSpPr>
        <p:grpSpPr>
          <a:xfrm>
            <a:off x="5691250" y="8069406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124" name="Chevron 123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25" name="Chevron 124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26" name="Chevron 125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27" name="Chevron 126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28" name="Chevron 127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29" name="Chevron 128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0" name="Chevron 129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1" name="Chevron 130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2" name="Chevron 131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3" name="Chevron 132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134" name="Group 325"/>
          <p:cNvGrpSpPr/>
          <p:nvPr/>
        </p:nvGrpSpPr>
        <p:grpSpPr>
          <a:xfrm>
            <a:off x="5691250" y="8345829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135" name="Chevron 134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6" name="Chevron 135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7" name="Chevron 136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8" name="Chevron 137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9" name="Chevron 138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0" name="Chevron 139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1" name="Chevron 140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2" name="Chevron 141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3" name="Chevron 142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4" name="Chevron 143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145" name="Group 336"/>
          <p:cNvGrpSpPr/>
          <p:nvPr/>
        </p:nvGrpSpPr>
        <p:grpSpPr>
          <a:xfrm>
            <a:off x="5691250" y="8622252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146" name="Chevron 145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7" name="Chevron 146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8" name="Chevron 147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9" name="Chevron 148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50" name="Chevron 149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51" name="Chevron 150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52" name="Chevron 151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53" name="Chevron 152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54" name="Chevron 153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55" name="Chevron 154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pic>
        <p:nvPicPr>
          <p:cNvPr id="157" name="Image 15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0" r="5591"/>
          <a:stretch/>
        </p:blipFill>
        <p:spPr>
          <a:xfrm>
            <a:off x="4544752" y="2680565"/>
            <a:ext cx="2069163" cy="2070272"/>
          </a:xfrm>
          <a:prstGeom prst="ellipse">
            <a:avLst/>
          </a:prstGeom>
        </p:spPr>
      </p:pic>
      <p:sp>
        <p:nvSpPr>
          <p:cNvPr id="162" name="TextBox 251"/>
          <p:cNvSpPr txBox="1"/>
          <p:nvPr/>
        </p:nvSpPr>
        <p:spPr>
          <a:xfrm>
            <a:off x="4679929" y="9120363"/>
            <a:ext cx="2763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4CB2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# HOBBYS</a:t>
            </a:r>
            <a:endParaRPr lang="en-GB" sz="1400" b="1" dirty="0">
              <a:solidFill>
                <a:srgbClr val="4CB2BD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4699293" y="9440869"/>
            <a:ext cx="2554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endParaRPr lang="en-GB" sz="1100" dirty="0">
              <a:solidFill>
                <a:srgbClr val="7F7F7F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56" name="Ellipse 155"/>
          <p:cNvSpPr/>
          <p:nvPr/>
        </p:nvSpPr>
        <p:spPr>
          <a:xfrm>
            <a:off x="246695" y="5660456"/>
            <a:ext cx="726278" cy="72625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ZoneTexte 162"/>
          <p:cNvSpPr txBox="1"/>
          <p:nvPr/>
        </p:nvSpPr>
        <p:spPr>
          <a:xfrm>
            <a:off x="85580" y="5864538"/>
            <a:ext cx="1060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Unternehmen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fr-FR" sz="9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fr-FR" sz="900" dirty="0" smtClean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fr-FR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5" name="Ellipse 164"/>
          <p:cNvSpPr/>
          <p:nvPr/>
        </p:nvSpPr>
        <p:spPr>
          <a:xfrm>
            <a:off x="226724" y="6907149"/>
            <a:ext cx="726278" cy="72625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ZoneTexte 165"/>
          <p:cNvSpPr txBox="1"/>
          <p:nvPr/>
        </p:nvSpPr>
        <p:spPr>
          <a:xfrm>
            <a:off x="65609" y="7100080"/>
            <a:ext cx="1060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Unternehmen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logo</a:t>
            </a:r>
          </a:p>
        </p:txBody>
      </p:sp>
      <p:sp>
        <p:nvSpPr>
          <p:cNvPr id="167" name="Ellipse 166"/>
          <p:cNvSpPr/>
          <p:nvPr/>
        </p:nvSpPr>
        <p:spPr>
          <a:xfrm>
            <a:off x="226724" y="8147215"/>
            <a:ext cx="726278" cy="72625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ZoneTexte 167"/>
          <p:cNvSpPr txBox="1"/>
          <p:nvPr/>
        </p:nvSpPr>
        <p:spPr>
          <a:xfrm>
            <a:off x="65609" y="8340146"/>
            <a:ext cx="1060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Unternehmen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logo</a:t>
            </a:r>
          </a:p>
        </p:txBody>
      </p:sp>
      <p:sp>
        <p:nvSpPr>
          <p:cNvPr id="169" name="Ellipse 168"/>
          <p:cNvSpPr/>
          <p:nvPr/>
        </p:nvSpPr>
        <p:spPr>
          <a:xfrm>
            <a:off x="221877" y="9308872"/>
            <a:ext cx="726278" cy="72625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ZoneTexte 169"/>
          <p:cNvSpPr txBox="1"/>
          <p:nvPr/>
        </p:nvSpPr>
        <p:spPr>
          <a:xfrm>
            <a:off x="60762" y="9501803"/>
            <a:ext cx="1060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Unternehmen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15633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308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Agency FB</vt:lpstr>
      <vt:lpstr>Antonio</vt:lpstr>
      <vt:lpstr>Arial</vt:lpstr>
      <vt:lpstr>Calibri</vt:lpstr>
      <vt:lpstr>Calibri Light</vt:lpstr>
      <vt:lpstr>Lato</vt:lpstr>
      <vt:lpstr>Roboto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25</cp:revision>
  <dcterms:created xsi:type="dcterms:W3CDTF">2017-11-17T14:14:05Z</dcterms:created>
  <dcterms:modified xsi:type="dcterms:W3CDTF">2019-02-06T10:26:02Z</dcterms:modified>
</cp:coreProperties>
</file>