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00"/>
    <a:srgbClr val="FF5050"/>
    <a:srgbClr val="33CCCC"/>
    <a:srgbClr val="0270C0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7"/>
    <p:restoredTop sz="94631"/>
  </p:normalViewPr>
  <p:slideViewPr>
    <p:cSldViewPr snapToGrid="0" snapToObjects="1">
      <p:cViewPr>
        <p:scale>
          <a:sx n="90" d="100"/>
          <a:sy n="90" d="100"/>
        </p:scale>
        <p:origin x="1278" y="-2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99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33CC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5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8901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B381D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5A0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64A66-A4D1-E44D-9334-566A28428336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30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6.xml"/><Relationship Id="rId18" Type="http://schemas.openxmlformats.org/officeDocument/2006/relationships/chart" Target="../charts/chart9.xm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6.jpg"/><Relationship Id="rId12" Type="http://schemas.openxmlformats.org/officeDocument/2006/relationships/chart" Target="../charts/chart5.xml"/><Relationship Id="rId17" Type="http://schemas.openxmlformats.org/officeDocument/2006/relationships/chart" Target="../charts/chart8.xml"/><Relationship Id="rId25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chart" Target="../charts/chart7.xm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hart" Target="../charts/chart4.xml"/><Relationship Id="rId24" Type="http://schemas.openxmlformats.org/officeDocument/2006/relationships/image" Target="../media/image14.png"/><Relationship Id="rId5" Type="http://schemas.openxmlformats.org/officeDocument/2006/relationships/image" Target="../media/image4.png"/><Relationship Id="rId15" Type="http://schemas.openxmlformats.org/officeDocument/2006/relationships/image" Target="../media/image8.png"/><Relationship Id="rId23" Type="http://schemas.openxmlformats.org/officeDocument/2006/relationships/image" Target="../media/image13.png"/><Relationship Id="rId10" Type="http://schemas.openxmlformats.org/officeDocument/2006/relationships/chart" Target="../charts/chart3.xml"/><Relationship Id="rId19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chart" Target="../charts/chart2.xml"/><Relationship Id="rId14" Type="http://schemas.openxmlformats.org/officeDocument/2006/relationships/image" Target="../media/image7.png"/><Relationship Id="rId2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Ellipse 85"/>
          <p:cNvSpPr/>
          <p:nvPr/>
        </p:nvSpPr>
        <p:spPr>
          <a:xfrm>
            <a:off x="6338975" y="9099039"/>
            <a:ext cx="413982" cy="41398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609716" y="9116589"/>
            <a:ext cx="413982" cy="41398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601822" y="9636499"/>
            <a:ext cx="413982" cy="413982"/>
          </a:xfrm>
          <a:prstGeom prst="ellipse">
            <a:avLst/>
          </a:prstGeom>
          <a:solidFill>
            <a:srgbClr val="FFC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880282" y="9628756"/>
            <a:ext cx="413982" cy="413982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4880282" y="9111779"/>
            <a:ext cx="413982" cy="413982"/>
          </a:xfrm>
          <a:prstGeom prst="ellipse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221976" y="288844"/>
            <a:ext cx="4436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ALEXIA </a:t>
            </a:r>
            <a:r>
              <a:rPr lang="en-GB" sz="4400" b="1" dirty="0" smtClean="0">
                <a:solidFill>
                  <a:srgbClr val="0270C0"/>
                </a:solidFill>
                <a:latin typeface="Lato" charset="0"/>
                <a:ea typeface="Lato" charset="0"/>
                <a:cs typeface="Lato" charset="0"/>
              </a:rPr>
              <a:t>G</a:t>
            </a:r>
            <a:r>
              <a:rPr lang="en-GB" sz="4400" b="1" dirty="0" smtClean="0">
                <a:solidFill>
                  <a:srgbClr val="92D050"/>
                </a:solidFill>
                <a:latin typeface="Lato" charset="0"/>
                <a:ea typeface="Lato" charset="0"/>
                <a:cs typeface="Lato" charset="0"/>
              </a:rPr>
              <a:t>A</a:t>
            </a:r>
            <a:r>
              <a:rPr lang="en-GB" sz="4400" b="1" dirty="0" smtClean="0">
                <a:solidFill>
                  <a:srgbClr val="FF5050"/>
                </a:solidFill>
                <a:latin typeface="Lato" charset="0"/>
                <a:ea typeface="Lato" charset="0"/>
                <a:cs typeface="Lato" charset="0"/>
              </a:rPr>
              <a:t>B</a:t>
            </a:r>
            <a:r>
              <a:rPr lang="en-GB" sz="4400" b="1" dirty="0" smtClean="0">
                <a:solidFill>
                  <a:srgbClr val="FFC000"/>
                </a:solidFill>
                <a:latin typeface="Lato" charset="0"/>
                <a:ea typeface="Lato" charset="0"/>
                <a:cs typeface="Lato" charset="0"/>
              </a:rPr>
              <a:t>I</a:t>
            </a:r>
            <a:r>
              <a:rPr lang="en-GB" sz="4400" b="1" dirty="0" smtClean="0">
                <a:solidFill>
                  <a:srgbClr val="33CCCC"/>
                </a:solidFill>
                <a:latin typeface="Lato" charset="0"/>
                <a:ea typeface="Lato" charset="0"/>
                <a:cs typeface="Lato" charset="0"/>
              </a:rPr>
              <a:t>N</a:t>
            </a:r>
            <a:endParaRPr lang="en-GB" sz="4400" b="1" dirty="0">
              <a:solidFill>
                <a:srgbClr val="33CCCC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" name="TextBox 88"/>
          <p:cNvSpPr txBox="1"/>
          <p:nvPr/>
        </p:nvSpPr>
        <p:spPr>
          <a:xfrm flipH="1">
            <a:off x="2412759" y="1187939"/>
            <a:ext cx="1567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name@mail.com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" name="TextBox 89"/>
          <p:cNvSpPr txBox="1"/>
          <p:nvPr/>
        </p:nvSpPr>
        <p:spPr>
          <a:xfrm>
            <a:off x="490592" y="1208708"/>
            <a:ext cx="1250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000 111 333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" name="TextBox 90"/>
          <p:cNvSpPr txBox="1"/>
          <p:nvPr/>
        </p:nvSpPr>
        <p:spPr>
          <a:xfrm flipH="1">
            <a:off x="2412758" y="1557897"/>
            <a:ext cx="1729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LinkedIn.com/name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TextBox 91"/>
          <p:cNvSpPr txBox="1"/>
          <p:nvPr/>
        </p:nvSpPr>
        <p:spPr>
          <a:xfrm>
            <a:off x="490592" y="1557338"/>
            <a:ext cx="1600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12 Street Name</a:t>
            </a:r>
          </a:p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Berlin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9" name="Picture 92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21260" y="1233815"/>
            <a:ext cx="191499" cy="191499"/>
          </a:xfrm>
          <a:prstGeom prst="rect">
            <a:avLst/>
          </a:prstGeom>
        </p:spPr>
      </p:pic>
      <p:pic>
        <p:nvPicPr>
          <p:cNvPr id="10" name="Picture 93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35" y="1572004"/>
            <a:ext cx="247307" cy="247307"/>
          </a:xfrm>
          <a:prstGeom prst="rect">
            <a:avLst/>
          </a:prstGeom>
        </p:spPr>
      </p:pic>
      <p:pic>
        <p:nvPicPr>
          <p:cNvPr id="11" name="Picture 94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16209" y="1582342"/>
            <a:ext cx="181943" cy="181943"/>
          </a:xfrm>
          <a:prstGeom prst="rect">
            <a:avLst/>
          </a:prstGeom>
        </p:spPr>
      </p:pic>
      <p:pic>
        <p:nvPicPr>
          <p:cNvPr id="12" name="Picture 95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0" y="1233815"/>
            <a:ext cx="180618" cy="180618"/>
          </a:xfrm>
          <a:prstGeom prst="rect">
            <a:avLst/>
          </a:prstGeom>
        </p:spPr>
      </p:pic>
      <p:cxnSp>
        <p:nvCxnSpPr>
          <p:cNvPr id="13" name="Straight Connector 185"/>
          <p:cNvCxnSpPr>
            <a:endCxn id="25" idx="4"/>
          </p:cNvCxnSpPr>
          <p:nvPr/>
        </p:nvCxnSpPr>
        <p:spPr>
          <a:xfrm>
            <a:off x="484513" y="2940811"/>
            <a:ext cx="6079" cy="3157617"/>
          </a:xfrm>
          <a:prstGeom prst="line">
            <a:avLst/>
          </a:prstGeom>
          <a:ln>
            <a:solidFill>
              <a:srgbClr val="72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204"/>
          <p:cNvSpPr/>
          <p:nvPr/>
        </p:nvSpPr>
        <p:spPr>
          <a:xfrm>
            <a:off x="428707" y="3331519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5" name="Oval 205"/>
          <p:cNvSpPr/>
          <p:nvPr/>
        </p:nvSpPr>
        <p:spPr>
          <a:xfrm>
            <a:off x="428707" y="421369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6" name="Oval 206"/>
          <p:cNvSpPr/>
          <p:nvPr/>
        </p:nvSpPr>
        <p:spPr>
          <a:xfrm>
            <a:off x="428707" y="512815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7" name="Picture 60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44" y="2690860"/>
            <a:ext cx="342792" cy="34279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01518" y="3210922"/>
            <a:ext cx="4121436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UNTERNEHMEN – </a:t>
            </a:r>
            <a:r>
              <a:rPr lang="fr-FR" sz="1100" b="1" i="0" dirty="0" smtClean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STADT </a:t>
            </a:r>
            <a:r>
              <a:rPr lang="fr-FR" sz="1100" b="0" i="0" baseline="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Berufsbezeichnung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 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fr-FR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517" y="4104403"/>
            <a:ext cx="4056543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UNTERNEHMEN – STADT 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Berufsbezeichnung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 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0486" y="4997884"/>
            <a:ext cx="4077573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UNTERNEHMEN – STADT 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Berufsbezeichnung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 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2" name="TextBox 203"/>
          <p:cNvSpPr txBox="1"/>
          <p:nvPr/>
        </p:nvSpPr>
        <p:spPr>
          <a:xfrm>
            <a:off x="709578" y="2723311"/>
            <a:ext cx="3544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BERUFSERFAHRUNGEN 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5" name="Oval 206"/>
          <p:cNvSpPr/>
          <p:nvPr/>
        </p:nvSpPr>
        <p:spPr>
          <a:xfrm>
            <a:off x="434785" y="5986815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3871" y="5851964"/>
            <a:ext cx="411418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UNTERNEHMEN – STADT 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Berufsbezeichnung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 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231005" y="2159106"/>
            <a:ext cx="1970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BERUFSBEZEICHNUNG</a:t>
            </a:r>
            <a:endParaRPr lang="fr-FR" sz="12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891" y="368250"/>
            <a:ext cx="2363006" cy="1577196"/>
          </a:xfrm>
          <a:prstGeom prst="rect">
            <a:avLst/>
          </a:prstGeom>
          <a:ln w="19050">
            <a:solidFill>
              <a:srgbClr val="FFC100"/>
            </a:solidFill>
          </a:ln>
        </p:spPr>
      </p:pic>
      <p:graphicFrame>
        <p:nvGraphicFramePr>
          <p:cNvPr id="3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93146"/>
              </p:ext>
            </p:extLst>
          </p:nvPr>
        </p:nvGraphicFramePr>
        <p:xfrm>
          <a:off x="5009731" y="2149777"/>
          <a:ext cx="2151166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1166"/>
              </a:tblGrid>
              <a:tr h="816119">
                <a:tc>
                  <a:txBody>
                    <a:bodyPr/>
                    <a:lstStyle/>
                    <a:p>
                      <a:pPr algn="just"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TextBox 108"/>
          <p:cNvSpPr txBox="1"/>
          <p:nvPr/>
        </p:nvSpPr>
        <p:spPr>
          <a:xfrm>
            <a:off x="5132230" y="4065002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FÄHIGKEITEN 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graphicFrame>
        <p:nvGraphicFramePr>
          <p:cNvPr id="34" name="Chart 11"/>
          <p:cNvGraphicFramePr/>
          <p:nvPr>
            <p:extLst>
              <p:ext uri="{D42A27DB-BD31-4B8C-83A1-F6EECF244321}">
                <p14:modId xmlns:p14="http://schemas.microsoft.com/office/powerpoint/2010/main" val="326539638"/>
              </p:ext>
            </p:extLst>
          </p:nvPr>
        </p:nvGraphicFramePr>
        <p:xfrm>
          <a:off x="4806849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5" name="Chart 118"/>
          <p:cNvGraphicFramePr/>
          <p:nvPr>
            <p:extLst>
              <p:ext uri="{D42A27DB-BD31-4B8C-83A1-F6EECF244321}">
                <p14:modId xmlns:p14="http://schemas.microsoft.com/office/powerpoint/2010/main" val="721475868"/>
              </p:ext>
            </p:extLst>
          </p:nvPr>
        </p:nvGraphicFramePr>
        <p:xfrm>
          <a:off x="5664376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6" name="Chart 121"/>
          <p:cNvGraphicFramePr/>
          <p:nvPr>
            <p:extLst>
              <p:ext uri="{D42A27DB-BD31-4B8C-83A1-F6EECF244321}">
                <p14:modId xmlns:p14="http://schemas.microsoft.com/office/powerpoint/2010/main" val="1276766953"/>
              </p:ext>
            </p:extLst>
          </p:nvPr>
        </p:nvGraphicFramePr>
        <p:xfrm>
          <a:off x="6521902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7" name="Chart 124"/>
          <p:cNvGraphicFramePr/>
          <p:nvPr>
            <p:extLst>
              <p:ext uri="{D42A27DB-BD31-4B8C-83A1-F6EECF244321}">
                <p14:modId xmlns:p14="http://schemas.microsoft.com/office/powerpoint/2010/main" val="4228337439"/>
              </p:ext>
            </p:extLst>
          </p:nvPr>
        </p:nvGraphicFramePr>
        <p:xfrm>
          <a:off x="4806849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8" name="Chart 127"/>
          <p:cNvGraphicFramePr/>
          <p:nvPr>
            <p:extLst>
              <p:ext uri="{D42A27DB-BD31-4B8C-83A1-F6EECF244321}">
                <p14:modId xmlns:p14="http://schemas.microsoft.com/office/powerpoint/2010/main" val="2143867205"/>
              </p:ext>
            </p:extLst>
          </p:nvPr>
        </p:nvGraphicFramePr>
        <p:xfrm>
          <a:off x="5664376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9" name="Chart 130"/>
          <p:cNvGraphicFramePr/>
          <p:nvPr>
            <p:extLst>
              <p:ext uri="{D42A27DB-BD31-4B8C-83A1-F6EECF244321}">
                <p14:modId xmlns:p14="http://schemas.microsoft.com/office/powerpoint/2010/main" val="4066902300"/>
              </p:ext>
            </p:extLst>
          </p:nvPr>
        </p:nvGraphicFramePr>
        <p:xfrm>
          <a:off x="6521902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0" name="TextBox 132"/>
          <p:cNvSpPr txBox="1"/>
          <p:nvPr/>
        </p:nvSpPr>
        <p:spPr>
          <a:xfrm>
            <a:off x="4910185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Photoshop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1" name="TextBox 133"/>
          <p:cNvSpPr txBox="1"/>
          <p:nvPr/>
        </p:nvSpPr>
        <p:spPr>
          <a:xfrm>
            <a:off x="5767712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Illustrator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2" name="TextBox 134"/>
          <p:cNvSpPr txBox="1"/>
          <p:nvPr/>
        </p:nvSpPr>
        <p:spPr>
          <a:xfrm>
            <a:off x="6625238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InDesign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3" name="TextBox 135"/>
          <p:cNvSpPr txBox="1"/>
          <p:nvPr/>
        </p:nvSpPr>
        <p:spPr>
          <a:xfrm>
            <a:off x="4910185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Acrobat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4" name="TextBox 136"/>
          <p:cNvSpPr txBox="1"/>
          <p:nvPr/>
        </p:nvSpPr>
        <p:spPr>
          <a:xfrm>
            <a:off x="5767712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After Effects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5" name="TextBox 137"/>
          <p:cNvSpPr txBox="1"/>
          <p:nvPr/>
        </p:nvSpPr>
        <p:spPr>
          <a:xfrm>
            <a:off x="6625238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HTML/CSS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46" name="Picture 16"/>
          <p:cNvPicPr>
            <a:picLocks noChangeAspect="1"/>
          </p:cNvPicPr>
          <p:nvPr/>
        </p:nvPicPr>
        <p:blipFill>
          <a:blip r:embed="rId1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46" y="4068831"/>
            <a:ext cx="295479" cy="295479"/>
          </a:xfrm>
          <a:prstGeom prst="rect">
            <a:avLst/>
          </a:prstGeom>
        </p:spPr>
      </p:pic>
      <p:sp>
        <p:nvSpPr>
          <p:cNvPr id="47" name="TextBox 140"/>
          <p:cNvSpPr txBox="1"/>
          <p:nvPr/>
        </p:nvSpPr>
        <p:spPr>
          <a:xfrm>
            <a:off x="5132230" y="6823254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SPRACHEN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8" name="TextBox 150"/>
          <p:cNvSpPr txBox="1"/>
          <p:nvPr/>
        </p:nvSpPr>
        <p:spPr>
          <a:xfrm>
            <a:off x="4910185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err="1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Französisch</a:t>
            </a:r>
            <a:r>
              <a:rPr lang="en-PH" sz="900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 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9" name="TextBox 151"/>
          <p:cNvSpPr txBox="1"/>
          <p:nvPr/>
        </p:nvSpPr>
        <p:spPr>
          <a:xfrm>
            <a:off x="5767712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err="1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Englisch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0" name="TextBox 152"/>
          <p:cNvSpPr txBox="1"/>
          <p:nvPr/>
        </p:nvSpPr>
        <p:spPr>
          <a:xfrm>
            <a:off x="6625238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err="1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Spanisch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54" name="Picture 21"/>
          <p:cNvPicPr>
            <a:picLocks noChangeAspect="1"/>
          </p:cNvPicPr>
          <p:nvPr/>
        </p:nvPicPr>
        <p:blipFill>
          <a:blip r:embed="rId1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849" y="6793644"/>
            <a:ext cx="353753" cy="353753"/>
          </a:xfrm>
          <a:prstGeom prst="rect">
            <a:avLst/>
          </a:prstGeom>
        </p:spPr>
      </p:pic>
      <p:graphicFrame>
        <p:nvGraphicFramePr>
          <p:cNvPr id="55" name="Chart 170"/>
          <p:cNvGraphicFramePr/>
          <p:nvPr>
            <p:extLst>
              <p:ext uri="{D42A27DB-BD31-4B8C-83A1-F6EECF244321}">
                <p14:modId xmlns:p14="http://schemas.microsoft.com/office/powerpoint/2010/main" val="3657557521"/>
              </p:ext>
            </p:extLst>
          </p:nvPr>
        </p:nvGraphicFramePr>
        <p:xfrm>
          <a:off x="4826546" y="7189728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56" name="Chart 171"/>
          <p:cNvGraphicFramePr/>
          <p:nvPr>
            <p:extLst>
              <p:ext uri="{D42A27DB-BD31-4B8C-83A1-F6EECF244321}">
                <p14:modId xmlns:p14="http://schemas.microsoft.com/office/powerpoint/2010/main" val="2102970572"/>
              </p:ext>
            </p:extLst>
          </p:nvPr>
        </p:nvGraphicFramePr>
        <p:xfrm>
          <a:off x="5681413" y="7182896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57" name="Chart 172"/>
          <p:cNvGraphicFramePr/>
          <p:nvPr>
            <p:extLst>
              <p:ext uri="{D42A27DB-BD31-4B8C-83A1-F6EECF244321}">
                <p14:modId xmlns:p14="http://schemas.microsoft.com/office/powerpoint/2010/main" val="1068465562"/>
              </p:ext>
            </p:extLst>
          </p:nvPr>
        </p:nvGraphicFramePr>
        <p:xfrm>
          <a:off x="6558803" y="7183619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61" name="TextBox 219"/>
          <p:cNvSpPr txBox="1"/>
          <p:nvPr/>
        </p:nvSpPr>
        <p:spPr>
          <a:xfrm>
            <a:off x="5184666" y="8582674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HOBBYS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1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566" y="8576470"/>
            <a:ext cx="313981" cy="313981"/>
          </a:xfrm>
          <a:prstGeom prst="rect">
            <a:avLst/>
          </a:prstGeom>
        </p:spPr>
      </p:pic>
      <p:cxnSp>
        <p:nvCxnSpPr>
          <p:cNvPr id="63" name="Straight Connector 28"/>
          <p:cNvCxnSpPr/>
          <p:nvPr/>
        </p:nvCxnSpPr>
        <p:spPr>
          <a:xfrm>
            <a:off x="553315" y="7441411"/>
            <a:ext cx="0" cy="2288019"/>
          </a:xfrm>
          <a:prstGeom prst="line">
            <a:avLst/>
          </a:prstGeom>
          <a:ln>
            <a:solidFill>
              <a:srgbClr val="72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2"/>
          <p:cNvPicPr>
            <a:picLocks noChangeAspect="1"/>
          </p:cNvPicPr>
          <p:nvPr/>
        </p:nvPicPr>
        <p:blipFill>
          <a:blip r:embed="rId2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42" y="7204902"/>
            <a:ext cx="351873" cy="351873"/>
          </a:xfrm>
          <a:prstGeom prst="rect">
            <a:avLst/>
          </a:prstGeom>
        </p:spPr>
      </p:pic>
      <p:sp>
        <p:nvSpPr>
          <p:cNvPr id="65" name="Oval 59"/>
          <p:cNvSpPr/>
          <p:nvPr/>
        </p:nvSpPr>
        <p:spPr>
          <a:xfrm>
            <a:off x="497509" y="7832119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6" name="Oval 183"/>
          <p:cNvSpPr/>
          <p:nvPr/>
        </p:nvSpPr>
        <p:spPr>
          <a:xfrm>
            <a:off x="497509" y="871429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7" name="Oval 184"/>
          <p:cNvSpPr/>
          <p:nvPr/>
        </p:nvSpPr>
        <p:spPr>
          <a:xfrm>
            <a:off x="497509" y="962875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93948" y="7226949"/>
            <a:ext cx="14318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AUSBILDUNG </a:t>
            </a:r>
            <a:endParaRPr lang="fr-FR" sz="14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19611" y="7704647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UNIVERSITÄT </a:t>
            </a:r>
            <a:r>
              <a:rPr lang="fr-FR" sz="1100" b="0" i="0" baseline="0" dirty="0" smtClean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i="0" dirty="0" err="1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Grad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19611" y="8611776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UNIVERSITÄT </a:t>
            </a:r>
            <a:r>
              <a:rPr lang="fr-FR" sz="110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Grad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14959" y="9518905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UNIVERSITÄT </a:t>
            </a:r>
            <a:r>
              <a:rPr lang="fr-FR" sz="110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Grad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pic>
        <p:nvPicPr>
          <p:cNvPr id="78" name="Picture 78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749" y="9194854"/>
            <a:ext cx="243517" cy="243517"/>
          </a:xfrm>
          <a:prstGeom prst="rect">
            <a:avLst/>
          </a:prstGeom>
        </p:spPr>
      </p:pic>
      <p:pic>
        <p:nvPicPr>
          <p:cNvPr id="79" name="Picture 7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143" y="9729430"/>
            <a:ext cx="228123" cy="228121"/>
          </a:xfrm>
          <a:prstGeom prst="rect">
            <a:avLst/>
          </a:prstGeom>
        </p:spPr>
      </p:pic>
      <p:pic>
        <p:nvPicPr>
          <p:cNvPr id="80" name="Picture 80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525" y="9703202"/>
            <a:ext cx="280575" cy="280575"/>
          </a:xfrm>
          <a:prstGeom prst="rect">
            <a:avLst/>
          </a:prstGeom>
        </p:spPr>
      </p:pic>
      <p:pic>
        <p:nvPicPr>
          <p:cNvPr id="81" name="Picture 8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055" y="9150936"/>
            <a:ext cx="287435" cy="287435"/>
          </a:xfrm>
          <a:prstGeom prst="rect">
            <a:avLst/>
          </a:prstGeom>
        </p:spPr>
      </p:pic>
      <p:pic>
        <p:nvPicPr>
          <p:cNvPr id="82" name="Picture 82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494" y="9179310"/>
            <a:ext cx="294425" cy="2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282</Words>
  <Application>Microsoft Office PowerPoint</Application>
  <PresentationFormat>Personalizado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2017-11-17T13:30:48Z</dcterms:created>
  <dcterms:modified xsi:type="dcterms:W3CDTF">2019-02-06T11:15:53Z</dcterms:modified>
</cp:coreProperties>
</file>